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0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9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7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5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D690-C716-446E-8E3B-421952D8722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0CA5-E3F3-4AAE-9595-1AC52149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cbbc/curations/bp-arts-and-crafts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SG@birkenheadparkschoo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1204" y="683230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Blue Peter - CBBC - 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02" y="1638413"/>
            <a:ext cx="4622177" cy="25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8119" y="1026005"/>
            <a:ext cx="258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THE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9504" y="4140319"/>
            <a:ext cx="549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BADGE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 CHALLENGE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9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760" y="1614135"/>
            <a:ext cx="1078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Things you could do to earn the badge:</a:t>
            </a:r>
          </a:p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Take photos of the accidental alphabet. 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69459"/>
          <a:stretch/>
        </p:blipFill>
        <p:spPr>
          <a:xfrm>
            <a:off x="3157050" y="3040123"/>
            <a:ext cx="6060278" cy="24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844" y="573861"/>
            <a:ext cx="1078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Things you could do to earn the badge: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0" y="1495513"/>
            <a:ext cx="3605867" cy="2444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199" y="1513421"/>
            <a:ext cx="3540639" cy="242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168" y="1495513"/>
            <a:ext cx="3610850" cy="24440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645" y="3978081"/>
            <a:ext cx="11424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There is loads of ideas and instructions </a:t>
            </a:r>
            <a:r>
              <a:rPr lang="en-GB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onL</a:t>
            </a:r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 </a:t>
            </a:r>
            <a:r>
              <a:rPr lang="en-GB" sz="4000" dirty="0" smtClean="0">
                <a:hlinkClick r:id="rId6"/>
              </a:rPr>
              <a:t>bbc.co.uk/</a:t>
            </a:r>
            <a:r>
              <a:rPr lang="en-GB" sz="4000" dirty="0" err="1" smtClean="0">
                <a:hlinkClick r:id="rId6"/>
              </a:rPr>
              <a:t>cbbc</a:t>
            </a:r>
            <a:r>
              <a:rPr lang="en-GB" sz="4000" dirty="0" smtClean="0">
                <a:hlinkClick r:id="rId6"/>
              </a:rPr>
              <a:t>/curations/</a:t>
            </a:r>
            <a:r>
              <a:rPr lang="en-GB" sz="4000" dirty="0" err="1" smtClean="0">
                <a:hlinkClick r:id="rId6"/>
              </a:rPr>
              <a:t>bp</a:t>
            </a:r>
            <a:r>
              <a:rPr lang="en-GB" sz="4000" dirty="0" smtClean="0">
                <a:hlinkClick r:id="rId6"/>
              </a:rPr>
              <a:t>-arts-and-crafts</a:t>
            </a:r>
            <a:endParaRPr lang="en-GB" sz="4000" dirty="0" smtClean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760" y="1614135"/>
            <a:ext cx="10784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Once you have completed your challenge email me your entries to:</a:t>
            </a:r>
          </a:p>
          <a:p>
            <a:pPr algn="ctr"/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  <a:hlinkClick r:id="rId3"/>
              </a:rPr>
              <a:t>OSG@birkenheadparkschool.com</a:t>
            </a:r>
            <a:endParaRPr lang="en-GB" sz="4000" dirty="0" smtClean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  <a:p>
            <a:pPr algn="ctr"/>
            <a:endParaRPr lang="en-GB" sz="4000" dirty="0" smtClean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I will help you apply for your badge!</a:t>
            </a:r>
            <a:endParaRPr lang="en-GB" sz="40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6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480" y="833096"/>
            <a:ext cx="93676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Extra Curricular is important for us to lead a balanced life.</a:t>
            </a:r>
          </a:p>
          <a:p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 Extra Curricular activities help us develop key skills as well as helping us manage our mental health. 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338" y="1790225"/>
            <a:ext cx="9367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We have designed an Extra Curricular programme that you can take part in from home and get rewarded for. 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426" y="1027738"/>
            <a:ext cx="93676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Each week, until the end of term, we will set you a challenge based on a Blue Peter Badge.</a:t>
            </a:r>
          </a:p>
          <a:p>
            <a:pPr algn="ctr"/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 </a:t>
            </a:r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If you complete the challenge you get the badge!</a:t>
            </a:r>
            <a:endParaRPr lang="en-GB" sz="40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39" y="823829"/>
            <a:ext cx="494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Week 1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The Blue Peter Badge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903" y="833343"/>
            <a:ext cx="494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Week 2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The Green Badge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168" y="3266773"/>
            <a:ext cx="494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Week 3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The Music Badge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7904" y="3350807"/>
            <a:ext cx="494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Week 4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The Sport Badge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05" y="1753475"/>
            <a:ext cx="2663504" cy="1498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743" y="1673585"/>
            <a:ext cx="2832334" cy="159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30" y="4445731"/>
            <a:ext cx="2704579" cy="1521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743" y="4412597"/>
            <a:ext cx="2867114" cy="16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644" y="1309048"/>
            <a:ext cx="1155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Where can a Blue Peter Badge take you?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48" y="130121"/>
            <a:ext cx="2191996" cy="1232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9" y="1999017"/>
            <a:ext cx="1673151" cy="1673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53" y="3816399"/>
            <a:ext cx="2094432" cy="1178118"/>
          </a:xfrm>
          <a:prstGeom prst="rect">
            <a:avLst/>
          </a:prstGeom>
        </p:spPr>
      </p:pic>
      <p:pic>
        <p:nvPicPr>
          <p:cNvPr id="4098" name="Picture 2" descr="Knowsley Safari - A Truly Wild Encounter in the North W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24" y="2081109"/>
            <a:ext cx="2733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9752" y="3995235"/>
            <a:ext cx="1603049" cy="1603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868" y="3491794"/>
            <a:ext cx="1538866" cy="1538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0184" y="2463329"/>
            <a:ext cx="1411480" cy="1411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7959" y="2157493"/>
            <a:ext cx="2351970" cy="2342782"/>
          </a:xfrm>
          <a:prstGeom prst="rect">
            <a:avLst/>
          </a:prstGeom>
        </p:spPr>
      </p:pic>
      <p:pic>
        <p:nvPicPr>
          <p:cNvPr id="4100" name="Picture 4" descr="Diggerland UK Theme Park - Ride &amp; Drive Real Digg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2" y="4346249"/>
            <a:ext cx="4098731" cy="1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1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426" y="1027738"/>
            <a:ext cx="936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WEEK 1: The Blue Peter Badge</a:t>
            </a:r>
            <a:endParaRPr lang="en-GB" sz="40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5005" y="2011773"/>
            <a:ext cx="9367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Blue badges are awarded for sending in interesting letters, stories, makes, pictures, poems, good ideas for the programme.</a:t>
            </a:r>
            <a:endParaRPr lang="en-GB" sz="40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426" y="1027738"/>
            <a:ext cx="936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WEEK 1: The Blue Peter Badge</a:t>
            </a:r>
            <a:endParaRPr lang="en-GB" sz="4000" dirty="0">
              <a:solidFill>
                <a:schemeClr val="accent1">
                  <a:lumMod val="60000"/>
                  <a:lumOff val="40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760" y="1614135"/>
            <a:ext cx="107848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Things you could do to earn the badge: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Write a poem, story or play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Create a piece of art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Design a new sports kit or stadium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Create your own TV show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Write a review of something you have watched. </a:t>
            </a:r>
          </a:p>
          <a:p>
            <a:pPr marL="571500" indent="-571500" algn="ctr">
              <a:buFontTx/>
              <a:buChar char="-"/>
            </a:pPr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1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504" y="342187"/>
            <a:ext cx="8881145" cy="40443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Extra Curricular at BPS</a:t>
            </a:r>
            <a:endParaRPr lang="en-GB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908"/>
            <a:ext cx="12192000" cy="692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5191" y="6447026"/>
            <a:ext cx="8881145" cy="404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en-GB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DoMoreBeMore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5298393"/>
            <a:ext cx="2588092" cy="1454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760" y="1614135"/>
            <a:ext cx="1078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Things you could do to earn the badge:</a:t>
            </a:r>
          </a:p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Take photos of the accidental alphabet. 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69459"/>
          <a:stretch/>
        </p:blipFill>
        <p:spPr>
          <a:xfrm>
            <a:off x="3157050" y="3040123"/>
            <a:ext cx="6060278" cy="24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0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341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Eras Bold ITC</vt:lpstr>
      <vt:lpstr>Office Theme</vt:lpstr>
      <vt:lpstr>Extra Curricular at BPS</vt:lpstr>
      <vt:lpstr>Extra Curricular at BPS</vt:lpstr>
      <vt:lpstr>Extra Curricular at BPS</vt:lpstr>
      <vt:lpstr>Extra Curricular at BPS</vt:lpstr>
      <vt:lpstr>Extra Curricular at BPS</vt:lpstr>
      <vt:lpstr>Extra Curricular at BPS</vt:lpstr>
      <vt:lpstr>Extra Curricular at BPS</vt:lpstr>
      <vt:lpstr>Extra Curricular at BPS</vt:lpstr>
      <vt:lpstr>Extra Curricular at BPS</vt:lpstr>
      <vt:lpstr>Extra Curricular at BPS</vt:lpstr>
      <vt:lpstr>Extra Curricular at BPS</vt:lpstr>
      <vt:lpstr>Extra Curricular at BPS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Curricular at BPS</dc:title>
  <dc:creator>Dean Osgood</dc:creator>
  <cp:lastModifiedBy>Gemma Smith</cp:lastModifiedBy>
  <cp:revision>6</cp:revision>
  <dcterms:created xsi:type="dcterms:W3CDTF">2020-06-23T08:46:12Z</dcterms:created>
  <dcterms:modified xsi:type="dcterms:W3CDTF">2020-06-24T07:18:06Z</dcterms:modified>
</cp:coreProperties>
</file>