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95" r:id="rId2"/>
    <p:sldId id="297" r:id="rId3"/>
    <p:sldId id="260" r:id="rId4"/>
    <p:sldId id="258" r:id="rId5"/>
    <p:sldId id="298" r:id="rId6"/>
    <p:sldId id="259" r:id="rId7"/>
    <p:sldId id="294" r:id="rId8"/>
    <p:sldId id="299" r:id="rId9"/>
    <p:sldId id="257" r:id="rId10"/>
    <p:sldId id="265" r:id="rId11"/>
    <p:sldId id="300" r:id="rId12"/>
    <p:sldId id="264" r:id="rId13"/>
    <p:sldId id="266" r:id="rId14"/>
    <p:sldId id="301" r:id="rId15"/>
    <p:sldId id="263" r:id="rId16"/>
    <p:sldId id="267" r:id="rId17"/>
    <p:sldId id="304" r:id="rId18"/>
    <p:sldId id="302" r:id="rId19"/>
    <p:sldId id="268" r:id="rId20"/>
    <p:sldId id="293" r:id="rId21"/>
    <p:sldId id="303" r:id="rId22"/>
    <p:sldId id="279" r:id="rId23"/>
    <p:sldId id="270" r:id="rId24"/>
    <p:sldId id="305" r:id="rId25"/>
    <p:sldId id="280" r:id="rId26"/>
    <p:sldId id="289" r:id="rId27"/>
    <p:sldId id="306" r:id="rId28"/>
    <p:sldId id="281" r:id="rId29"/>
    <p:sldId id="311" r:id="rId30"/>
    <p:sldId id="307" r:id="rId31"/>
    <p:sldId id="310" r:id="rId32"/>
    <p:sldId id="288" r:id="rId33"/>
    <p:sldId id="308" r:id="rId34"/>
    <p:sldId id="283" r:id="rId35"/>
    <p:sldId id="291" r:id="rId36"/>
    <p:sldId id="309" r:id="rId37"/>
    <p:sldId id="285" r:id="rId38"/>
    <p:sldId id="29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194"/>
  </p:normalViewPr>
  <p:slideViewPr>
    <p:cSldViewPr>
      <p:cViewPr varScale="1">
        <p:scale>
          <a:sx n="85" d="100"/>
          <a:sy n="85" d="100"/>
        </p:scale>
        <p:origin x="23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DA8D0-4F5E-4FA3-836E-A112BF3B8E51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D2CB6-AE14-45D2-9925-FDBAC061E4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41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 simile and a ly opener. </a:t>
            </a:r>
            <a:r>
              <a:rPr lang="en-US" b="1" u="sng" dirty="0" smtClean="0">
                <a:solidFill>
                  <a:srgbClr val="7030A0"/>
                </a:solidFill>
              </a:rPr>
              <a:t>Use Tier 2 word ecstatic</a:t>
            </a:r>
            <a:endParaRPr lang="en-GB" b="1" u="sng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169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an article – use a headline, emotive words and a quote from a doctor about smoking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894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emotive adjectives,</a:t>
            </a:r>
            <a:r>
              <a:rPr lang="en-US" baseline="0" dirty="0" smtClean="0"/>
              <a:t> add details, use a short sentence </a:t>
            </a:r>
            <a:r>
              <a:rPr lang="en-US" b="1" u="sng" baseline="0" dirty="0" smtClean="0"/>
              <a:t>Use the Tier 2 word eerie</a:t>
            </a:r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162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emotive words, use a quote from a teenager, use a rhetorical question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80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three verbs together – e.g.. cheering, clapping, singing, use a simile </a:t>
            </a:r>
            <a:r>
              <a:rPr lang="en-US" b="1" u="sng" dirty="0" smtClean="0"/>
              <a:t>Use the Tier</a:t>
            </a:r>
            <a:r>
              <a:rPr lang="en-US" b="1" u="sng" baseline="0" dirty="0" smtClean="0"/>
              <a:t> 2 word cacophony </a:t>
            </a:r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759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don’t need an address – think of it like an email, Use Words associated with Mental Health (use the background picture) Use paragraphs, Use emotive language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10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Use sounds to describe the water, use a simile, use personification(if you can) use interesting adjectives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Tier 2 word meander</a:t>
            </a:r>
            <a:endParaRPr lang="en-GB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991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clear opinions and reasons, use repetition, alliteration, emotive words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25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alliteration, use a one word</a:t>
            </a:r>
            <a:r>
              <a:rPr lang="en-US" baseline="0" dirty="0" smtClean="0"/>
              <a:t> paragraph, use a list of verbs – </a:t>
            </a:r>
            <a:r>
              <a:rPr lang="en-US" b="1" u="sng" baseline="0" dirty="0" smtClean="0"/>
              <a:t>Use the Tier 2 word - catastrophic</a:t>
            </a:r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403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the school address, use paragraphs with a clear point, use opinions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52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prepositions, use a metaphor, </a:t>
            </a:r>
            <a:r>
              <a:rPr lang="en-US" b="1" u="sng" dirty="0" smtClean="0"/>
              <a:t>Use the Tier 2 word - murky</a:t>
            </a:r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328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 headline and emotive</a:t>
            </a:r>
            <a:r>
              <a:rPr lang="en-US" baseline="0" dirty="0" smtClean="0"/>
              <a:t> words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725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rule</a:t>
            </a:r>
            <a:r>
              <a:rPr lang="en-US" baseline="0" dirty="0" smtClean="0"/>
              <a:t> of three, </a:t>
            </a:r>
            <a:r>
              <a:rPr lang="en-US" baseline="0" smtClean="0"/>
              <a:t>use rheterical </a:t>
            </a:r>
            <a:r>
              <a:rPr lang="en-US" baseline="0" dirty="0" smtClean="0"/>
              <a:t>questions, use pronouns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271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lots o</a:t>
            </a:r>
            <a:r>
              <a:rPr lang="en-US" baseline="0" dirty="0" smtClean="0"/>
              <a:t>f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 adjectives, use a simile, </a:t>
            </a:r>
            <a:r>
              <a:rPr lang="en-US" b="1" u="sng" baseline="0" dirty="0" smtClean="0"/>
              <a:t>use the Tier 2 word - exquisite</a:t>
            </a:r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021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emotive words, use repetition, use Anne Frank’s words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8063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personification, use a</a:t>
            </a:r>
            <a:r>
              <a:rPr lang="en-US" baseline="0" dirty="0" smtClean="0"/>
              <a:t> preposition, use sound words – like crackle.  </a:t>
            </a:r>
            <a:r>
              <a:rPr lang="en-US" b="1" u="sng" baseline="0" dirty="0" smtClean="0"/>
              <a:t>Use the Tier 2 word foliage</a:t>
            </a:r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0672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 catchy</a:t>
            </a:r>
            <a:r>
              <a:rPr lang="en-US" baseline="0" dirty="0" smtClean="0"/>
              <a:t> headline, use emotive words, use repetition, use rhetorical questions, use facts and opinions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15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and use a metaphor or two, use adjectives 2ad (adjective adjective noun)  </a:t>
            </a:r>
            <a:r>
              <a:rPr lang="en-US" b="1" u="sng" dirty="0" smtClean="0">
                <a:solidFill>
                  <a:srgbClr val="7030A0"/>
                </a:solidFill>
              </a:rPr>
              <a:t>use the</a:t>
            </a:r>
            <a:r>
              <a:rPr lang="en-US" b="1" u="sng" baseline="0" dirty="0" smtClean="0">
                <a:solidFill>
                  <a:srgbClr val="7030A0"/>
                </a:solidFill>
              </a:rPr>
              <a:t> Tier 2 word - desolate</a:t>
            </a:r>
            <a:endParaRPr lang="en-GB" b="1" u="sng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333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a rhetorical question and repetition and a survey or statistic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72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colour words and similes. </a:t>
            </a:r>
            <a:r>
              <a:rPr lang="en-US" b="1" u="sng" dirty="0" smtClean="0">
                <a:solidFill>
                  <a:srgbClr val="7030A0"/>
                </a:solidFill>
              </a:rPr>
              <a:t>Use the Tier 2 word myriad</a:t>
            </a:r>
            <a:endParaRPr lang="en-GB" b="1" u="sng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691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opinions and emotive words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725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personification (if you can) use interesting adjectives – </a:t>
            </a:r>
            <a:r>
              <a:rPr lang="en-US" sz="1200" b="1" u="sng" kern="1200" dirty="0" smtClean="0">
                <a:solidFill>
                  <a:srgbClr val="7030A0"/>
                </a:solidFill>
                <a:effectLst/>
                <a:latin typeface="+mn-lt"/>
                <a:ea typeface="+mn-ea"/>
                <a:cs typeface="+mn-cs"/>
              </a:rPr>
              <a:t>use the Tier 2 word isolate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endParaRPr lang="en-GB" sz="1200" b="1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439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two addresses and paragraphs. Use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emotive Tier 2 word drastic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725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alliteration and a sentence with commas </a:t>
            </a:r>
            <a:r>
              <a:rPr lang="en-US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Tier 2 word never-ending</a:t>
            </a:r>
            <a:endParaRPr lang="en-GB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D2CB6-AE14-45D2-9925-FDBAC061E48B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14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BD4D-D606-4C02-8DA9-3DF48D9821C4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06BE-8ACD-402E-B1F9-DA36803C2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32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BD4D-D606-4C02-8DA9-3DF48D9821C4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06BE-8ACD-402E-B1F9-DA36803C2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48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BD4D-D606-4C02-8DA9-3DF48D9821C4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06BE-8ACD-402E-B1F9-DA36803C2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209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BD4D-D606-4C02-8DA9-3DF48D9821C4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06BE-8ACD-402E-B1F9-DA36803C2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1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BD4D-D606-4C02-8DA9-3DF48D9821C4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06BE-8ACD-402E-B1F9-DA36803C2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36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BD4D-D606-4C02-8DA9-3DF48D9821C4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06BE-8ACD-402E-B1F9-DA36803C2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99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BD4D-D606-4C02-8DA9-3DF48D9821C4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06BE-8ACD-402E-B1F9-DA36803C2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873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BD4D-D606-4C02-8DA9-3DF48D9821C4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06BE-8ACD-402E-B1F9-DA36803C2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98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BD4D-D606-4C02-8DA9-3DF48D9821C4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06BE-8ACD-402E-B1F9-DA36803C2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10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BD4D-D606-4C02-8DA9-3DF48D9821C4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06BE-8ACD-402E-B1F9-DA36803C2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47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BD4D-D606-4C02-8DA9-3DF48D9821C4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706BE-8ACD-402E-B1F9-DA36803C2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85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DBD4D-D606-4C02-8DA9-3DF48D9821C4}" type="datetimeFigureOut">
              <a:rPr lang="en-GB" smtClean="0"/>
              <a:t>07/04/2020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706BE-8ACD-402E-B1F9-DA36803C25E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01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694" y="1700808"/>
            <a:ext cx="7992888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All images in this resource have been found on Google and labelled for reuse under the creative commons licence.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9998" y="473476"/>
            <a:ext cx="79928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Year 9 Remote Learning Programme – Practice for Y10/11 GCSE</a:t>
            </a:r>
            <a:endParaRPr lang="en-GB" b="1" u="sng" dirty="0" smtClean="0"/>
          </a:p>
          <a:p>
            <a:pPr algn="ctr"/>
            <a:r>
              <a:rPr lang="en-GB" b="1" u="sng" dirty="0" smtClean="0"/>
              <a:t>AQA Paper </a:t>
            </a:r>
            <a:r>
              <a:rPr lang="en-GB" b="1" u="sng" dirty="0"/>
              <a:t>1 and Paper 2 - Question 5</a:t>
            </a:r>
          </a:p>
          <a:p>
            <a:pPr algn="ctr"/>
            <a:r>
              <a:rPr lang="en-GB" b="1" u="sng" dirty="0"/>
              <a:t>English Language – Narrative and Descriptive Tasks and Viewpoint Writing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1610" y="2636912"/>
            <a:ext cx="799288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 Year 9! </a:t>
            </a:r>
            <a:r>
              <a:rPr lang="en-US" dirty="0" smtClean="0">
                <a:sym typeface="Wingdings" panose="05000000000000000000" pitchFamily="2" charset="2"/>
              </a:rPr>
              <a:t> Miss King here, hope you are all doing ok!  We are all missing you!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this PowerPoint you will find 2 writing tasks for each week – one from Paper 1 (narrative or description) and the other from Paper 2 (non-fiction)</a:t>
            </a:r>
          </a:p>
          <a:p>
            <a:endParaRPr lang="en-US" dirty="0"/>
          </a:p>
          <a:p>
            <a:r>
              <a:rPr lang="en-US" dirty="0" smtClean="0"/>
              <a:t>Don’t forget to use the notes box at the bottom of each slide, they tell you what to include in each piece.</a:t>
            </a:r>
          </a:p>
          <a:p>
            <a:endParaRPr lang="en-US" dirty="0"/>
          </a:p>
          <a:p>
            <a:r>
              <a:rPr lang="en-US" dirty="0" smtClean="0"/>
              <a:t>There is also a </a:t>
            </a:r>
            <a:r>
              <a:rPr lang="en-US" sz="2400" b="1" u="sng" dirty="0" smtClean="0">
                <a:solidFill>
                  <a:srgbClr val="7030A0"/>
                </a:solidFill>
              </a:rPr>
              <a:t>Tier 2 word </a:t>
            </a:r>
            <a:r>
              <a:rPr lang="en-US" dirty="0" smtClean="0"/>
              <a:t>for each narrative piece in the notes box for you to include in your writing.</a:t>
            </a:r>
          </a:p>
          <a:p>
            <a:endParaRPr lang="en-US" dirty="0"/>
          </a:p>
          <a:p>
            <a:r>
              <a:rPr lang="en-US" dirty="0" smtClean="0"/>
              <a:t>Good luck and </a:t>
            </a:r>
            <a:r>
              <a:rPr lang="en-US" smtClean="0"/>
              <a:t>rememeber</a:t>
            </a:r>
            <a:r>
              <a:rPr lang="en-US" dirty="0" smtClean="0"/>
              <a:t> your SPAG!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7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gressive Charlestown: Important meeting TONIGH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27384"/>
            <a:ext cx="6885384" cy="6885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59" y="0"/>
            <a:ext cx="79928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 Paper 2 – Question 5</a:t>
            </a:r>
          </a:p>
          <a:p>
            <a:pPr algn="ctr"/>
            <a:r>
              <a:rPr lang="en-GB" b="1" u="sng" dirty="0"/>
              <a:t>English Language – Viewpoint writing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5050" y="1484784"/>
            <a:ext cx="799288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+mj-lt"/>
                <a:ea typeface="Segoe Print" charset="0"/>
                <a:cs typeface="Segoe Print" charset="0"/>
              </a:rPr>
              <a:t>“16 year olds are thoughtful, politically aware, and intelligent. They should be given the right to vote.”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50" y="2996952"/>
            <a:ext cx="799288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Write a persuasive letter to the government, explaining your point of view on this statement. </a:t>
            </a:r>
          </a:p>
        </p:txBody>
      </p:sp>
    </p:spTree>
    <p:extLst>
      <p:ext uri="{BB962C8B-B14F-4D97-AF65-F5344CB8AC3E}">
        <p14:creationId xmlns:p14="http://schemas.microsoft.com/office/powerpoint/2010/main" val="377129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738538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Week of May 11</a:t>
            </a:r>
            <a:r>
              <a:rPr lang="en-US" sz="6600" u="sng" baseline="30000" dirty="0" smtClean="0"/>
              <a:t>th</a:t>
            </a:r>
            <a:r>
              <a:rPr lang="en-US" sz="6600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slides, Two lessons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Narrative/description</a:t>
            </a:r>
            <a:br>
              <a:rPr lang="en-US" dirty="0" smtClean="0"/>
            </a:br>
            <a:r>
              <a:rPr lang="en-US" dirty="0" smtClean="0"/>
              <a:t>2. Non-fiction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3" name="Picture 2" descr="&lt;strong&gt;Thumbs Up&lt;/strong&gt; Smiley Face Emoji -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40208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9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909" r="22369"/>
          <a:stretch/>
        </p:blipFill>
        <p:spPr>
          <a:xfrm>
            <a:off x="3088140" y="10"/>
            <a:ext cx="6055860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89485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573380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0797" y="50580"/>
            <a:ext cx="6015380" cy="714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u="sng" dirty="0">
                <a:latin typeface="+mj-lt"/>
                <a:ea typeface="+mj-ea"/>
                <a:cs typeface="+mj-cs"/>
              </a:rPr>
              <a:t> Paper 1  - Question 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u="sng" dirty="0">
                <a:latin typeface="+mj-lt"/>
                <a:ea typeface="+mj-ea"/>
                <a:cs typeface="+mj-cs"/>
              </a:rPr>
              <a:t>English Language – Narrative and Descriptive Task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64703"/>
            <a:ext cx="5573380" cy="280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EITHER: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Write the opening of a story, as suggested by this picture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OR: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Write a story about being separated from someone</a:t>
            </a:r>
          </a:p>
        </p:txBody>
      </p:sp>
      <p:sp>
        <p:nvSpPr>
          <p:cNvPr id="9" name="Rectangle 8"/>
          <p:cNvSpPr/>
          <p:nvPr/>
        </p:nvSpPr>
        <p:spPr>
          <a:xfrm>
            <a:off x="139287" y="3366837"/>
            <a:ext cx="58977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Do these!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 range of sentence openers (adverbs, prepositions)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Tier 2 Vocabulary – your best words!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Paragraphs – for new ideas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Keep your tenses consistent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Use a dictionary (or your phone!) to check spellings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DON’T do these!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Start all your sentences with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The They He She It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Use the expression –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she ‘started to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laugh’ – she just ‘laughed’ – you don’t need started.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Use the word ‘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got’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too much – try and re-think your sentence so its not needed</a:t>
            </a:r>
          </a:p>
        </p:txBody>
      </p:sp>
    </p:spTree>
    <p:extLst>
      <p:ext uri="{BB962C8B-B14F-4D97-AF65-F5344CB8AC3E}">
        <p14:creationId xmlns:p14="http://schemas.microsoft.com/office/powerpoint/2010/main" val="1736701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baquez: May 28, 20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0"/>
            <a:ext cx="878497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59" y="0"/>
            <a:ext cx="79928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 Paper 2 – Question 5</a:t>
            </a:r>
          </a:p>
          <a:p>
            <a:pPr algn="ctr"/>
            <a:r>
              <a:rPr lang="en-GB" b="1" u="sng" dirty="0"/>
              <a:t>English Language – Viewpoint writing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59" y="2060848"/>
            <a:ext cx="799288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a typeface="Segoe Print" charset="0"/>
                <a:cs typeface="Segoe Print" charset="0"/>
              </a:rPr>
              <a:t>“We have an obesity crisis in the UK. Daily sport should be compulsory for all children between the ages of 4 and 16”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59" y="3676184"/>
            <a:ext cx="799288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Write a letter to your headteacher to argue the case for </a:t>
            </a:r>
            <a:r>
              <a:rPr lang="en-GB" sz="2400" b="1" u="sng" dirty="0"/>
              <a:t>or</a:t>
            </a:r>
            <a:r>
              <a:rPr lang="en-GB" sz="2400" dirty="0"/>
              <a:t> against this statement. </a:t>
            </a:r>
          </a:p>
        </p:txBody>
      </p:sp>
    </p:spTree>
    <p:extLst>
      <p:ext uri="{BB962C8B-B14F-4D97-AF65-F5344CB8AC3E}">
        <p14:creationId xmlns:p14="http://schemas.microsoft.com/office/powerpoint/2010/main" val="2773045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738538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Week of May 18</a:t>
            </a:r>
            <a:r>
              <a:rPr lang="en-US" sz="6600" u="sng" baseline="30000" dirty="0" smtClean="0"/>
              <a:t>th</a:t>
            </a:r>
            <a:r>
              <a:rPr lang="en-US" sz="6600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slides, Two lessons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Narrative/description</a:t>
            </a:r>
            <a:br>
              <a:rPr lang="en-US" dirty="0" smtClean="0"/>
            </a:br>
            <a:r>
              <a:rPr lang="en-US" dirty="0" smtClean="0"/>
              <a:t>2. Non-fiction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3" name="Picture 2" descr="&lt;strong&gt;Thumbs Up&lt;/strong&gt; Smiley Face Emoji -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40208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74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1" y="-31880"/>
            <a:ext cx="9144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 dirty="0"/>
          </a:p>
        </p:txBody>
      </p:sp>
      <p:sp>
        <p:nvSpPr>
          <p:cNvPr id="4" name="TextBox 3"/>
          <p:cNvSpPr txBox="1"/>
          <p:nvPr/>
        </p:nvSpPr>
        <p:spPr>
          <a:xfrm>
            <a:off x="569345" y="2698480"/>
            <a:ext cx="3153103" cy="1007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Paper 1  - Question 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English Language – Narrative and Descriptive Task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9276" y="4295151"/>
            <a:ext cx="4134324" cy="1964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EITHER: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Write a narrative set on the road, as suggested by this picture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OR: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Write a narrative about a personal journey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5639" y="-63770"/>
            <a:ext cx="58977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 range of sentence openers (adverbs, prepositions)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Tier 2 Vocabulary – your best words!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Paragraphs – for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Keep your tenses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Use a dictionary (or your phone!) to check spellings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DON’T 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Start all your sentences with </a:t>
            </a:r>
            <a:r>
              <a:rPr lang="en-US" dirty="0">
                <a:solidFill>
                  <a:srgbClr val="FF0000"/>
                </a:solidFill>
              </a:rPr>
              <a:t>The They He She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the expression – </a:t>
            </a:r>
            <a:r>
              <a:rPr lang="en-US" dirty="0">
                <a:solidFill>
                  <a:srgbClr val="FF0000"/>
                </a:solidFill>
              </a:rPr>
              <a:t>she ‘started to </a:t>
            </a:r>
            <a:r>
              <a:rPr lang="en-US" dirty="0">
                <a:solidFill>
                  <a:schemeClr val="bg1"/>
                </a:solidFill>
              </a:rPr>
              <a:t>laugh’ – she just ‘laughed’ – you don’t need started.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the word ‘</a:t>
            </a:r>
            <a:r>
              <a:rPr lang="en-US" dirty="0">
                <a:solidFill>
                  <a:srgbClr val="FF0000"/>
                </a:solidFill>
              </a:rPr>
              <a:t>got’ </a:t>
            </a:r>
            <a:r>
              <a:rPr lang="en-US" dirty="0">
                <a:solidFill>
                  <a:schemeClr val="bg1"/>
                </a:solidFill>
              </a:rPr>
              <a:t>too much – try and re-think your sentence so its not needed</a:t>
            </a:r>
          </a:p>
        </p:txBody>
      </p:sp>
    </p:spTree>
    <p:extLst>
      <p:ext uri="{BB962C8B-B14F-4D97-AF65-F5344CB8AC3E}">
        <p14:creationId xmlns:p14="http://schemas.microsoft.com/office/powerpoint/2010/main" val="25230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st of &lt;strong&gt;smoking&lt;/strong&gt; bans in Australia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72" y="-459432"/>
            <a:ext cx="9191772" cy="7632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718" y="1988840"/>
            <a:ext cx="799288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a typeface="Segoe Print" charset="0"/>
                <a:cs typeface="Segoe Print" charset="0"/>
              </a:rPr>
              <a:t>“Smokers should not be given treatment on the NHS. It’s a choice to smoke so we should not pay for their treatment”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718" y="3068960"/>
            <a:ext cx="799288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Write an article for </a:t>
            </a:r>
            <a:r>
              <a:rPr lang="en-GB" sz="2400" dirty="0" smtClean="0"/>
              <a:t>a </a:t>
            </a:r>
            <a:r>
              <a:rPr lang="en-GB" sz="2400" dirty="0"/>
              <a:t>newspaper in which you explain your point of view on this statement.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718" y="548680"/>
            <a:ext cx="79928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 Paper 2 – Question 5</a:t>
            </a:r>
          </a:p>
          <a:p>
            <a:pPr algn="ctr"/>
            <a:r>
              <a:rPr lang="en-GB" b="1" u="sng" dirty="0"/>
              <a:t>English Language – Viewpoint writing</a:t>
            </a:r>
          </a:p>
        </p:txBody>
      </p:sp>
    </p:spTree>
    <p:extLst>
      <p:ext uri="{BB962C8B-B14F-4D97-AF65-F5344CB8AC3E}">
        <p14:creationId xmlns:p14="http://schemas.microsoft.com/office/powerpoint/2010/main" val="432316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Half-term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784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738538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Week of June 1st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slides, Two lessons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Narrative/description</a:t>
            </a:r>
            <a:br>
              <a:rPr lang="en-US" dirty="0" smtClean="0"/>
            </a:br>
            <a:r>
              <a:rPr lang="en-US" dirty="0" smtClean="0"/>
              <a:t>2. Non-fiction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3" name="Picture 2" descr="&lt;strong&gt;Thumbs Up&lt;/strong&gt; Smiley Face Emoji -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40208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34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1A4CC90-E81A-4B03-8C94-6821E5FDE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879" r="3455" b="-2"/>
          <a:stretch/>
        </p:blipFill>
        <p:spPr>
          <a:xfrm>
            <a:off x="-2037" y="0"/>
            <a:ext cx="9143751" cy="6858000"/>
          </a:xfrm>
          <a:prstGeom prst="rect">
            <a:avLst/>
          </a:prstGeom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38CD23D4-26BA-4E59-A55A-81578AFAAF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390858" y="911116"/>
            <a:ext cx="515815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6F059731-63E0-422B-B3AA-680FC080EF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395419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D1A706C7-360D-4E89-98E4-289C5332F2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00123" y="643467"/>
            <a:ext cx="307028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6BA198B2-A78E-4D9C-A9E4-B0ED42B2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6646" y="644382"/>
            <a:ext cx="289201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8751" y="407548"/>
            <a:ext cx="2959913" cy="1176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u="sng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Paper 1  - Question 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u="sng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English Language – </a:t>
            </a:r>
            <a:r>
              <a:rPr lang="en-US" sz="1900" b="1" u="sng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Narrative </a:t>
            </a:r>
            <a:r>
              <a:rPr lang="en-US" sz="1900" b="1" u="sng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Descriptive Task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751" y="1570952"/>
            <a:ext cx="2894076" cy="28270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FEFFFF"/>
                </a:solidFill>
              </a:rPr>
              <a:t>EITHER: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FEFFFF"/>
                </a:solidFill>
              </a:rPr>
              <a:t>Write a description of a home, as suggested by this picture.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>
                <a:solidFill>
                  <a:srgbClr val="FEFFFF"/>
                </a:solidFill>
              </a:rPr>
              <a:t>OR: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FEFFFF"/>
                </a:solidFill>
              </a:rPr>
              <a:t>Write a narrative about missing somebody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438858"/>
            <a:ext cx="58977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 range of sentence openers (adverbs, prepositions)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Tier 2 Vocabulary – your best words!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Paragraphs – for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Keep your tenses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Use a dictionary (or your phone!) to check spellings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DON’T 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Start all your sentences with </a:t>
            </a:r>
            <a:r>
              <a:rPr lang="en-US" dirty="0">
                <a:solidFill>
                  <a:srgbClr val="FF0000"/>
                </a:solidFill>
              </a:rPr>
              <a:t>The They He She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the expression – </a:t>
            </a:r>
            <a:r>
              <a:rPr lang="en-US" dirty="0">
                <a:solidFill>
                  <a:srgbClr val="FF0000"/>
                </a:solidFill>
              </a:rPr>
              <a:t>she ‘started to </a:t>
            </a:r>
            <a:r>
              <a:rPr lang="en-US" dirty="0">
                <a:solidFill>
                  <a:schemeClr val="bg1"/>
                </a:solidFill>
              </a:rPr>
              <a:t>laugh’ – she just ‘laughed’ – you don’t need started.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the word ‘</a:t>
            </a:r>
            <a:r>
              <a:rPr lang="en-US" dirty="0">
                <a:solidFill>
                  <a:srgbClr val="FF0000"/>
                </a:solidFill>
              </a:rPr>
              <a:t>got’ </a:t>
            </a:r>
            <a:r>
              <a:rPr lang="en-US" dirty="0">
                <a:solidFill>
                  <a:schemeClr val="bg1"/>
                </a:solidFill>
              </a:rPr>
              <a:t>too much – try and re-think your sentence so its not needed</a:t>
            </a:r>
          </a:p>
        </p:txBody>
      </p:sp>
    </p:spTree>
    <p:extLst>
      <p:ext uri="{BB962C8B-B14F-4D97-AF65-F5344CB8AC3E}">
        <p14:creationId xmlns:p14="http://schemas.microsoft.com/office/powerpoint/2010/main" val="40504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738538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Week of April 20</a:t>
            </a:r>
            <a:r>
              <a:rPr lang="en-US" sz="6600" u="sng" baseline="30000" dirty="0" smtClean="0"/>
              <a:t>th</a:t>
            </a:r>
            <a:r>
              <a:rPr lang="en-US" sz="6600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slides, Two lessons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Narrative/description</a:t>
            </a:r>
            <a:br>
              <a:rPr lang="en-US" dirty="0" smtClean="0"/>
            </a:br>
            <a:r>
              <a:rPr lang="en-US" dirty="0" smtClean="0"/>
              <a:t>2. Non-fiction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3" name="Picture 2" descr="&lt;strong&gt;Thumbs Up&lt;/strong&gt; Smiley Face Emoji -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89040"/>
            <a:ext cx="40208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EFL SMARTblog: &lt;strong&gt;Cyber Bullying&lt;/strong&gt;. How safe are you online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9"/>
            <a:ext cx="914400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030" y="2132856"/>
            <a:ext cx="7992888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a typeface="Segoe Print" charset="0"/>
                <a:cs typeface="Segoe Print" charset="0"/>
              </a:rPr>
              <a:t>“Social media is causing cyber-bullying and triggering screen-addiction in young people. It needs to be limited by the government”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718" y="4139258"/>
            <a:ext cx="799288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Write a newspaper article for an online news site in which you explain your opinion on this statement.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718" y="548680"/>
            <a:ext cx="79928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 Paper 2 – Question 5</a:t>
            </a:r>
          </a:p>
          <a:p>
            <a:pPr algn="ctr"/>
            <a:r>
              <a:rPr lang="en-GB" b="1" u="sng" dirty="0"/>
              <a:t>English Language – Viewpoint writing</a:t>
            </a:r>
          </a:p>
        </p:txBody>
      </p:sp>
      <p:pic>
        <p:nvPicPr>
          <p:cNvPr id="8" name="Picture 7" descr="Sociology-2015 - CLOSED - The Collaborator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88232"/>
            <a:ext cx="3023810" cy="2015873"/>
          </a:xfrm>
          <a:prstGeom prst="rect">
            <a:avLst/>
          </a:prstGeom>
        </p:spPr>
      </p:pic>
      <p:pic>
        <p:nvPicPr>
          <p:cNvPr id="9" name="Picture 8" descr="Motivation and emotion/Book/2013/&lt;strong&gt;Bullying&lt;/strong&gt; and emotion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991100"/>
            <a:ext cx="3429000" cy="1866900"/>
          </a:xfrm>
          <a:prstGeom prst="rect">
            <a:avLst/>
          </a:prstGeom>
        </p:spPr>
      </p:pic>
      <p:pic>
        <p:nvPicPr>
          <p:cNvPr id="10" name="Picture 9" descr="Cyberbullying - Wiki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24" y="4970255"/>
            <a:ext cx="2638331" cy="16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3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738538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Week of June </a:t>
            </a:r>
            <a:r>
              <a:rPr lang="en-US" sz="6600" u="sng" dirty="0"/>
              <a:t>8</a:t>
            </a:r>
            <a:r>
              <a:rPr lang="en-US" sz="6600" u="sng" baseline="30000" dirty="0" smtClean="0"/>
              <a:t>th</a:t>
            </a:r>
            <a:r>
              <a:rPr lang="en-US" sz="6600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slides, Two lessons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Narrative/description</a:t>
            </a:r>
            <a:br>
              <a:rPr lang="en-US" dirty="0" smtClean="0"/>
            </a:br>
            <a:r>
              <a:rPr lang="en-US" dirty="0" smtClean="0"/>
              <a:t>2. Non-fiction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3" name="Picture 2" descr="&lt;strong&gt;Thumbs Up&lt;/strong&gt; Smiley Face Emoji -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40208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40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D4D33-D30D-4FD2-B7AB-F8E78491A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r="20867" b="-1"/>
          <a:stretch/>
        </p:blipFill>
        <p:spPr>
          <a:xfrm>
            <a:off x="487981" y="-1"/>
            <a:ext cx="8691247" cy="6857999"/>
          </a:xfrm>
          <a:prstGeom prst="rect">
            <a:avLst/>
          </a:prstGeom>
        </p:spPr>
      </p:pic>
      <p:sp>
        <p:nvSpPr>
          <p:cNvPr id="37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315"/>
            <a:ext cx="6264696" cy="54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Paper 1  - Question </a:t>
            </a:r>
            <a:r>
              <a:rPr lang="en-US" sz="1600" b="1" u="sng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 English </a:t>
            </a:r>
            <a:r>
              <a:rPr lang="en-US" sz="16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Language – Narrative and Descriptive Task</a:t>
            </a:r>
          </a:p>
        </p:txBody>
      </p:sp>
      <p:sp>
        <p:nvSpPr>
          <p:cNvPr id="39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1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41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6477" y="306115"/>
            <a:ext cx="3687199" cy="3186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EITHER: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Write a description of fans at a sporting event, as suggested by the picture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</a:rPr>
              <a:t>OR: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Write the opening of a story about a competition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16477" y="3337832"/>
            <a:ext cx="58977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 range of sentence openers (adverbs, prepositions)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Tier 2 Vocabulary – your best words!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Paragraphs – for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Keep your tenses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Use a dictionary (or your phone!) to check spellings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DON’T 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Start all your sentences with </a:t>
            </a:r>
            <a:r>
              <a:rPr lang="en-US" dirty="0">
                <a:solidFill>
                  <a:srgbClr val="FF0000"/>
                </a:solidFill>
              </a:rPr>
              <a:t>The They He She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the expression – </a:t>
            </a:r>
            <a:r>
              <a:rPr lang="en-US" dirty="0">
                <a:solidFill>
                  <a:srgbClr val="FF0000"/>
                </a:solidFill>
              </a:rPr>
              <a:t>she ‘started to </a:t>
            </a:r>
            <a:r>
              <a:rPr lang="en-US" dirty="0">
                <a:solidFill>
                  <a:schemeClr val="bg1"/>
                </a:solidFill>
              </a:rPr>
              <a:t>laugh’ – she just ‘laughed’ – you don’t need started.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the word ‘</a:t>
            </a:r>
            <a:r>
              <a:rPr lang="en-US" dirty="0">
                <a:solidFill>
                  <a:srgbClr val="FF0000"/>
                </a:solidFill>
              </a:rPr>
              <a:t>got’ </a:t>
            </a:r>
            <a:r>
              <a:rPr lang="en-US" dirty="0">
                <a:solidFill>
                  <a:schemeClr val="bg1"/>
                </a:solidFill>
              </a:rPr>
              <a:t>too much – try and re-think your sentence so its not needed</a:t>
            </a:r>
          </a:p>
        </p:txBody>
      </p:sp>
    </p:spTree>
    <p:extLst>
      <p:ext uri="{BB962C8B-B14F-4D97-AF65-F5344CB8AC3E}">
        <p14:creationId xmlns:p14="http://schemas.microsoft.com/office/powerpoint/2010/main" val="116028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al Credit Suffe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7384"/>
            <a:ext cx="8928992" cy="7128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718" y="2060848"/>
            <a:ext cx="7992888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a typeface="Segoe Print" charset="0"/>
                <a:cs typeface="Segoe Print" charset="0"/>
              </a:rPr>
              <a:t>“Mental health is the biggest barrier to educational success. Teenagers who are stressed and anxious cannot learn as well as those who are not”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718" y="3933056"/>
            <a:ext cx="799288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Write a letter to students in the year group below you, giving advice on how to cope with the pressures of examinations.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718" y="548680"/>
            <a:ext cx="79928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Paper 2 – Question 5</a:t>
            </a:r>
          </a:p>
          <a:p>
            <a:pPr algn="ctr"/>
            <a:r>
              <a:rPr lang="en-GB" b="1" u="sng" dirty="0"/>
              <a:t>English Language – Viewpoint writing</a:t>
            </a:r>
          </a:p>
        </p:txBody>
      </p:sp>
    </p:spTree>
    <p:extLst>
      <p:ext uri="{BB962C8B-B14F-4D97-AF65-F5344CB8AC3E}">
        <p14:creationId xmlns:p14="http://schemas.microsoft.com/office/powerpoint/2010/main" val="52130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738538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Week of June 15</a:t>
            </a:r>
            <a:r>
              <a:rPr lang="en-US" sz="6600" u="sng" baseline="30000" dirty="0" smtClean="0"/>
              <a:t>th</a:t>
            </a:r>
            <a:r>
              <a:rPr lang="en-US" sz="6600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slides, Two lessons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Narrative/description</a:t>
            </a:r>
            <a:br>
              <a:rPr lang="en-US" dirty="0" smtClean="0"/>
            </a:br>
            <a:r>
              <a:rPr lang="en-US" dirty="0" smtClean="0"/>
              <a:t>2. Non-fiction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3" name="Picture 2" descr="&lt;strong&gt;Thumbs Up&lt;/strong&gt; Smiley Face Emoji -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40208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89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1FA92D-8F52-49C0-B27B-131E550C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4149079"/>
            <a:ext cx="29945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Paper 1  - Question 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English Language – Narrative and Descriptive Task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0431" y="4737124"/>
            <a:ext cx="4032447" cy="1964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EITHER: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Write a description of a stream, as suggested by the picture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smtClean="0"/>
              <a:t>OR</a:t>
            </a:r>
            <a:r>
              <a:rPr lang="en-US" sz="2000" b="1" dirty="0"/>
              <a:t>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Write the opening of a story about  discovering somewhere new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-33306"/>
            <a:ext cx="58977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B050"/>
                </a:solidFill>
              </a:rPr>
              <a:t>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A range of sentence openers (adverbs, prepositions)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Tier 2 Vocabulary – your best words!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Paragraphs – for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Keep your tenses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Use a dictionary (or your phone!) to check spellings </a:t>
            </a:r>
          </a:p>
          <a:p>
            <a:r>
              <a:rPr lang="en-US" sz="2000" b="1" u="sng" dirty="0">
                <a:solidFill>
                  <a:srgbClr val="FF0000"/>
                </a:solidFill>
              </a:rPr>
              <a:t>DON’T 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Start all your sentences with </a:t>
            </a:r>
            <a:r>
              <a:rPr lang="en-US" sz="2000" dirty="0">
                <a:solidFill>
                  <a:srgbClr val="FF0000"/>
                </a:solidFill>
              </a:rPr>
              <a:t>The They He She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Use the expression – </a:t>
            </a:r>
            <a:r>
              <a:rPr lang="en-US" sz="2000" dirty="0">
                <a:solidFill>
                  <a:srgbClr val="FF0000"/>
                </a:solidFill>
              </a:rPr>
              <a:t>she ‘started to </a:t>
            </a:r>
            <a:r>
              <a:rPr lang="en-US" sz="2000" dirty="0">
                <a:solidFill>
                  <a:schemeClr val="bg1"/>
                </a:solidFill>
              </a:rPr>
              <a:t>laugh’ – she just ‘laughed’ – you don’t need started.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Use the word ‘</a:t>
            </a:r>
            <a:r>
              <a:rPr lang="en-US" sz="2000" dirty="0">
                <a:solidFill>
                  <a:srgbClr val="FF0000"/>
                </a:solidFill>
              </a:rPr>
              <a:t>got’ </a:t>
            </a:r>
            <a:r>
              <a:rPr lang="en-US" sz="2000" dirty="0">
                <a:solidFill>
                  <a:schemeClr val="bg1"/>
                </a:solidFill>
              </a:rPr>
              <a:t>too much – try and re-think your sentence so its not needed</a:t>
            </a:r>
          </a:p>
        </p:txBody>
      </p:sp>
    </p:spTree>
    <p:extLst>
      <p:ext uri="{BB962C8B-B14F-4D97-AF65-F5344CB8AC3E}">
        <p14:creationId xmlns:p14="http://schemas.microsoft.com/office/powerpoint/2010/main" val="1962184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K Youth Parliament 2015 | Flickr - Photo Sharing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" y="-27666"/>
            <a:ext cx="9103962" cy="5042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718" y="2204864"/>
            <a:ext cx="799288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+mj-lt"/>
                <a:ea typeface="Segoe Print" charset="0"/>
                <a:cs typeface="Segoe Print" charset="0"/>
              </a:rPr>
              <a:t>“Politicians don’t listen to teenagers. We should have teenage MPs represented in the Houses of Parliament”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718" y="3633955"/>
            <a:ext cx="799288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Write an article for a magazine where you explain your views on this statement.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718" y="836712"/>
            <a:ext cx="79928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 Paper 2 – Question 5</a:t>
            </a:r>
          </a:p>
          <a:p>
            <a:pPr algn="ctr"/>
            <a:r>
              <a:rPr lang="en-GB" b="1" u="sng" dirty="0"/>
              <a:t>English Language – Viewpoint writing</a:t>
            </a:r>
          </a:p>
        </p:txBody>
      </p:sp>
    </p:spTree>
    <p:extLst>
      <p:ext uri="{BB962C8B-B14F-4D97-AF65-F5344CB8AC3E}">
        <p14:creationId xmlns:p14="http://schemas.microsoft.com/office/powerpoint/2010/main" val="1517631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738538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Week of June 22</a:t>
            </a:r>
            <a:r>
              <a:rPr lang="en-US" sz="6600" u="sng" baseline="30000" dirty="0" smtClean="0"/>
              <a:t>nd</a:t>
            </a:r>
            <a:r>
              <a:rPr lang="en-US" sz="6600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slides, Two lessons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Narrative/description</a:t>
            </a:r>
            <a:br>
              <a:rPr lang="en-US" dirty="0" smtClean="0"/>
            </a:br>
            <a:r>
              <a:rPr lang="en-US" dirty="0" smtClean="0"/>
              <a:t>2. Non-fiction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3" name="Picture 2" descr="&lt;strong&gt;Thumbs Up&lt;/strong&gt; Smiley Face Emoji -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40208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19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D0D0518B-D51A-4AC9-8054-5C1EF2EB9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3E8ED-7AD5-4B5E-AFC0-9D92F0BAF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4" r="22659"/>
          <a:stretch/>
        </p:blipFill>
        <p:spPr>
          <a:xfrm>
            <a:off x="-11526" y="-47414"/>
            <a:ext cx="9143980" cy="6857990"/>
          </a:xfrm>
          <a:prstGeom prst="rect">
            <a:avLst/>
          </a:prstGeom>
        </p:spPr>
      </p:pic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494CEDA0-FD8E-491B-8792-69F93BDA39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706" y="633619"/>
            <a:ext cx="3209537" cy="5495925"/>
          </a:xfrm>
          <a:prstGeom prst="rect">
            <a:avLst/>
          </a:prstGeom>
          <a:ln w="9525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742" y="-200237"/>
            <a:ext cx="6560514" cy="676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u="sng" dirty="0">
                <a:latin typeface="+mj-lt"/>
                <a:ea typeface="+mj-ea"/>
                <a:cs typeface="+mj-cs"/>
              </a:rPr>
              <a:t>Paper 1  - Question </a:t>
            </a:r>
            <a:r>
              <a:rPr lang="en-US" sz="1600" b="1" u="sng" dirty="0" smtClean="0">
                <a:latin typeface="+mj-lt"/>
                <a:ea typeface="+mj-ea"/>
                <a:cs typeface="+mj-cs"/>
              </a:rPr>
              <a:t>5 - English </a:t>
            </a:r>
            <a:r>
              <a:rPr lang="en-US" sz="1600" b="1" u="sng" dirty="0">
                <a:latin typeface="+mj-lt"/>
                <a:ea typeface="+mj-ea"/>
                <a:cs typeface="+mj-cs"/>
              </a:rPr>
              <a:t>Language – Narrative and Descriptive Task</a:t>
            </a: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0FD3EBBB-DFE8-4525-B1BF-BE7BBC8DFA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700" y="11568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A9362A14-6FB8-4FFC-AAA0-2E5AFF8A8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68" y="2113280"/>
            <a:ext cx="2640330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6584" y="629495"/>
            <a:ext cx="3445211" cy="34613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EITHER: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Write </a:t>
            </a:r>
            <a:r>
              <a:rPr lang="en-US" sz="1600" dirty="0" smtClean="0"/>
              <a:t>a story about a terrible storm</a:t>
            </a:r>
            <a:endParaRPr lang="en-US" sz="1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b="1" dirty="0"/>
              <a:t>OR: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Write a description of a place experiencing extreme weather conditions.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7208" y="3024039"/>
            <a:ext cx="58977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B050"/>
                </a:solidFill>
              </a:rPr>
              <a:t>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A range of sentence openers (adverbs, prepositions)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Tier 2 Vocabulary – your best words!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Paragraphs – for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Keep your tenses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Use a dictionary (or your phone!) to check spellings </a:t>
            </a:r>
          </a:p>
          <a:p>
            <a:r>
              <a:rPr lang="en-US" sz="2000" b="1" u="sng" dirty="0">
                <a:solidFill>
                  <a:srgbClr val="FF0000"/>
                </a:solidFill>
              </a:rPr>
              <a:t>DON’T 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Start all your sentences with The They He She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Use the expression – she ‘started to laugh’ – she just ‘laughed’ – you don’t need started.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Use the word ‘got’ too much – try and re-think your sentence so its not needed</a:t>
            </a:r>
          </a:p>
        </p:txBody>
      </p:sp>
    </p:spTree>
    <p:extLst>
      <p:ext uri="{BB962C8B-B14F-4D97-AF65-F5344CB8AC3E}">
        <p14:creationId xmlns:p14="http://schemas.microsoft.com/office/powerpoint/2010/main" val="1891695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ptop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718" y="2204864"/>
            <a:ext cx="7992888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a typeface="Segoe Print" charset="0"/>
                <a:cs typeface="Segoe Print" charset="0"/>
              </a:rPr>
              <a:t>“Writing things by hand is old-fashioned. We should have computers for all our lessons and not be judged on our handwriting”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718" y="3633955"/>
            <a:ext cx="799288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Write a letter to your Headteacher in which you argue for or against this statement.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718" y="836712"/>
            <a:ext cx="79928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Paper 2 – Question 5</a:t>
            </a:r>
          </a:p>
          <a:p>
            <a:pPr algn="ctr"/>
            <a:r>
              <a:rPr lang="en-GB" b="1" u="sng" dirty="0"/>
              <a:t>English Language – Viewpoint writing</a:t>
            </a:r>
          </a:p>
        </p:txBody>
      </p:sp>
    </p:spTree>
    <p:extLst>
      <p:ext uri="{BB962C8B-B14F-4D97-AF65-F5344CB8AC3E}">
        <p14:creationId xmlns:p14="http://schemas.microsoft.com/office/powerpoint/2010/main" val="380585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2601" y="-185119"/>
            <a:ext cx="2522980" cy="241557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u="sng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u="sng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Paper </a:t>
            </a:r>
            <a:r>
              <a:rPr lang="en-US" sz="2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  - Question 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English Language – Narrative and Descriptive Task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915" y="2919737"/>
            <a:ext cx="3168352" cy="34156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EITHER: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Write a narrative, as suggested by the picture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OR: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Write a description of a time when you enjoyed yourself in a new environment.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182" y="0"/>
            <a:ext cx="5655818" cy="3763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8182" y="3749910"/>
            <a:ext cx="576433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00B050"/>
                </a:solidFill>
              </a:rPr>
              <a:t>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</a:rPr>
              <a:t>A range of sentence openers (adverbs, prepositions)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</a:rPr>
              <a:t>Tier 2 Vocabulary – your best words!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</a:rPr>
              <a:t>Paragraphs – for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</a:rPr>
              <a:t>Keep your tenses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</a:rPr>
              <a:t>Use a dictionary (or your phone!) to check spellings </a:t>
            </a:r>
          </a:p>
          <a:p>
            <a:r>
              <a:rPr lang="en-US" sz="1600" b="1" u="sng" dirty="0" smtClean="0">
                <a:solidFill>
                  <a:srgbClr val="FF0000"/>
                </a:solidFill>
              </a:rPr>
              <a:t>DON’T 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Start all your sentences with </a:t>
            </a:r>
            <a:r>
              <a:rPr lang="en-US" sz="1600" dirty="0" smtClean="0">
                <a:solidFill>
                  <a:srgbClr val="FF0000"/>
                </a:solidFill>
              </a:rPr>
              <a:t>The They He She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Use the expression – </a:t>
            </a:r>
            <a:r>
              <a:rPr lang="en-US" sz="1600" dirty="0" smtClean="0">
                <a:solidFill>
                  <a:srgbClr val="FF0000"/>
                </a:solidFill>
              </a:rPr>
              <a:t>she ‘started to </a:t>
            </a:r>
            <a:r>
              <a:rPr lang="en-US" sz="1600" dirty="0" smtClean="0">
                <a:solidFill>
                  <a:schemeClr val="bg1"/>
                </a:solidFill>
              </a:rPr>
              <a:t>laugh’ – she just ‘laughed’ – you don’t need started.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Use the word ‘</a:t>
            </a:r>
            <a:r>
              <a:rPr lang="en-US" sz="1600" dirty="0" smtClean="0">
                <a:solidFill>
                  <a:srgbClr val="FF0000"/>
                </a:solidFill>
              </a:rPr>
              <a:t>got’ </a:t>
            </a:r>
            <a:r>
              <a:rPr lang="en-US" sz="1600" dirty="0" smtClean="0">
                <a:solidFill>
                  <a:schemeClr val="bg1"/>
                </a:solidFill>
              </a:rPr>
              <a:t>too much – try and re-think your sentence so its not needed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048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738538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Week of June 29</a:t>
            </a:r>
            <a:r>
              <a:rPr lang="en-US" sz="6600" u="sng" baseline="30000" dirty="0" smtClean="0"/>
              <a:t>th</a:t>
            </a:r>
            <a:r>
              <a:rPr lang="en-US" sz="6600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slides, Two lessons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Narrative/description</a:t>
            </a:r>
            <a:br>
              <a:rPr lang="en-US" dirty="0" smtClean="0"/>
            </a:br>
            <a:r>
              <a:rPr lang="en-US" dirty="0" smtClean="0"/>
              <a:t>2. Non-fiction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3" name="Picture 2" descr="&lt;strong&gt;Thumbs Up&lt;/strong&gt; Smiley Face Emoji -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40208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72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172AF5-9EBE-43DE-81A7-65D00269D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09" r="11682" b="-2"/>
          <a:stretch/>
        </p:blipFill>
        <p:spPr>
          <a:xfrm>
            <a:off x="2434227" y="-1"/>
            <a:ext cx="670977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>
        <p:nvSpPr>
          <p:cNvPr id="4" name="TextBox 3"/>
          <p:cNvSpPr txBox="1"/>
          <p:nvPr/>
        </p:nvSpPr>
        <p:spPr>
          <a:xfrm>
            <a:off x="66970" y="0"/>
            <a:ext cx="8753502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u="sng" dirty="0">
                <a:latin typeface="+mj-lt"/>
                <a:ea typeface="+mj-ea"/>
                <a:cs typeface="+mj-cs"/>
              </a:rPr>
              <a:t>Paper 1  - Question </a:t>
            </a:r>
            <a:r>
              <a:rPr lang="en-US" sz="1900" b="1" u="sng" dirty="0" smtClean="0">
                <a:latin typeface="+mj-lt"/>
                <a:ea typeface="+mj-ea"/>
                <a:cs typeface="+mj-cs"/>
              </a:rPr>
              <a:t>5 English </a:t>
            </a:r>
            <a:r>
              <a:rPr lang="en-US" sz="1900" b="1" u="sng" dirty="0">
                <a:latin typeface="+mj-lt"/>
                <a:ea typeface="+mj-ea"/>
                <a:cs typeface="+mj-cs"/>
              </a:rPr>
              <a:t>Language – Narrative and Descriptive Task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70" y="548680"/>
            <a:ext cx="3280894" cy="26642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smtClean="0"/>
              <a:t>EITHER: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Write a description of a city in the rain, as suggested by the picture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smtClean="0"/>
              <a:t>OR: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/>
              <a:t>Write the opening of a story entitled ‘Moving Forward’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2544" y="2780928"/>
            <a:ext cx="58977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0B050"/>
                </a:solidFill>
              </a:rPr>
              <a:t>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A range of sentence openers (adverbs, prepositions)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Tier 2 Vocabulary – your best words!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Paragraphs – for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Keep your tenses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B050"/>
                </a:solidFill>
              </a:rPr>
              <a:t>Use a dictionary (or your phone!) to check spellings </a:t>
            </a:r>
          </a:p>
          <a:p>
            <a:r>
              <a:rPr lang="en-US" sz="2000" b="1" u="sng" dirty="0">
                <a:solidFill>
                  <a:srgbClr val="FF0000"/>
                </a:solidFill>
              </a:rPr>
              <a:t>DON’T 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Start all your sentences with The They He She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Use the expression – she ‘started to laugh’ – she just ‘laughed’ – you don’t need started.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Use the word ‘got’ too much – try and re-think your sentence so its not needed</a:t>
            </a:r>
          </a:p>
        </p:txBody>
      </p:sp>
    </p:spTree>
    <p:extLst>
      <p:ext uri="{BB962C8B-B14F-4D97-AF65-F5344CB8AC3E}">
        <p14:creationId xmlns:p14="http://schemas.microsoft.com/office/powerpoint/2010/main" val="4173979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mate for change – new project of GAIA – GAIA Kosov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8" y="260648"/>
            <a:ext cx="8803176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718" y="2204864"/>
            <a:ext cx="7992888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a typeface="Segoe Print" charset="0"/>
                <a:cs typeface="Segoe Print" charset="0"/>
              </a:rPr>
              <a:t>“Greta Thunburg is just one person – we all need to speak out about climate change. This should be more important than any other curriculum subject if we want to save the planet”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718" y="4080846"/>
            <a:ext cx="799288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Write an article for your school magazine in which you argue for or against this statement.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718" y="836712"/>
            <a:ext cx="79928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Paper 2 – Question 5</a:t>
            </a:r>
          </a:p>
          <a:p>
            <a:pPr algn="ctr"/>
            <a:r>
              <a:rPr lang="en-GB" b="1" u="sng" dirty="0"/>
              <a:t>English Language – Viewpoint writing</a:t>
            </a:r>
          </a:p>
        </p:txBody>
      </p:sp>
    </p:spTree>
    <p:extLst>
      <p:ext uri="{BB962C8B-B14F-4D97-AF65-F5344CB8AC3E}">
        <p14:creationId xmlns:p14="http://schemas.microsoft.com/office/powerpoint/2010/main" val="5058955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738538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Week of July </a:t>
            </a:r>
            <a:r>
              <a:rPr lang="en-US" sz="6600" u="sng" dirty="0"/>
              <a:t>6</a:t>
            </a:r>
            <a:r>
              <a:rPr lang="en-US" sz="6600" u="sng" baseline="30000" dirty="0" smtClean="0"/>
              <a:t>th</a:t>
            </a:r>
            <a:r>
              <a:rPr lang="en-US" sz="6600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slides, Two lessons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Narrative/description</a:t>
            </a:r>
            <a:br>
              <a:rPr lang="en-US" dirty="0" smtClean="0"/>
            </a:br>
            <a:r>
              <a:rPr lang="en-US" dirty="0" smtClean="0"/>
              <a:t>2. Non-fiction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3" name="Picture 2" descr="&lt;strong&gt;Thumbs Up&lt;/strong&gt; Smiley Face Emoji -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40208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55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AE765E-AB17-4569-B49D-4CD2DB40C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00" r="-1" b="-1"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 dirty="0"/>
          </a:p>
        </p:txBody>
      </p:sp>
      <p:sp>
        <p:nvSpPr>
          <p:cNvPr id="4" name="TextBox 3"/>
          <p:cNvSpPr txBox="1"/>
          <p:nvPr/>
        </p:nvSpPr>
        <p:spPr>
          <a:xfrm>
            <a:off x="17311" y="-99391"/>
            <a:ext cx="91266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Paper 1  - Question 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English Language – Narrative and Descriptive Task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7504" y="5157192"/>
            <a:ext cx="4104455" cy="1085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EITHER: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Write the opening of a story based near the sea, as suggested by the picture </a:t>
            </a:r>
            <a:endParaRPr lang="en-US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OR: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Write a description of the seaside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770980"/>
            <a:ext cx="6059949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2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seup portrait of a group of business &lt;strong&gt;people&lt;/strong&gt; laughin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88"/>
            <a:ext cx="9144000" cy="45631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718" y="2204864"/>
            <a:ext cx="799288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a typeface="Segoe Print" charset="0"/>
                <a:cs typeface="Segoe Print" charset="0"/>
              </a:rPr>
              <a:t>“The most important things in life are not things. The most important things are people”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718" y="3721708"/>
            <a:ext cx="799288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Write an essay in which you discuss this idea.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718" y="836712"/>
            <a:ext cx="79928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Paper 2 – Question 5</a:t>
            </a:r>
          </a:p>
          <a:p>
            <a:pPr algn="ctr"/>
            <a:r>
              <a:rPr lang="en-GB" b="1" u="sng" dirty="0"/>
              <a:t>English Language – Viewpoint writing</a:t>
            </a:r>
          </a:p>
        </p:txBody>
      </p:sp>
      <p:pic>
        <p:nvPicPr>
          <p:cNvPr id="2" name="Picture 1" descr="THE UNKNOWN &lt;strong&gt;ANNE FRANK&lt;/strong&gt; | BEAUTIFUL, ALSO, ARE THE SOULS OF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3" y="4152690"/>
            <a:ext cx="1800200" cy="26793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4437112"/>
            <a:ext cx="7380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radley Hand ITC" panose="03070402050302030203" pitchFamily="66" charset="0"/>
              </a:rPr>
              <a:t>“I don’t have in the way of possessions, I am not beautiful, intelligent or clever, but I am happy and I intend to stay that way!  I was born happy, I love people, I have a trusting nature, and I’d like everyone else to be happy too.”  Anne Frank</a:t>
            </a:r>
            <a:endParaRPr lang="en-GB" sz="24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94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738538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Week of July 13</a:t>
            </a:r>
            <a:r>
              <a:rPr lang="en-US" sz="6600" u="sng" baseline="30000" dirty="0" smtClean="0"/>
              <a:t>th</a:t>
            </a:r>
            <a:r>
              <a:rPr lang="en-US" sz="6600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slides, Two lessons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Narrative/description</a:t>
            </a:r>
            <a:br>
              <a:rPr lang="en-US" dirty="0" smtClean="0"/>
            </a:br>
            <a:r>
              <a:rPr lang="en-US" dirty="0" smtClean="0"/>
              <a:t>2. Non-fiction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3" name="Picture 2" descr="&lt;strong&gt;Thumbs Up&lt;/strong&gt; Smiley Face Emoji -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40208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296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9363" y="-150012"/>
            <a:ext cx="2293965" cy="1457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u="sng" dirty="0">
                <a:latin typeface="+mj-lt"/>
                <a:ea typeface="+mj-ea"/>
                <a:cs typeface="+mj-cs"/>
              </a:rPr>
              <a:t>Paper 1  - Question 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u="sng" dirty="0">
                <a:latin typeface="+mj-lt"/>
                <a:ea typeface="+mj-ea"/>
                <a:cs typeface="+mj-cs"/>
              </a:rPr>
              <a:t>English Language – Narrative and Descriptive Task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54015" y="518649"/>
            <a:ext cx="846287" cy="847206"/>
            <a:chOff x="8183879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151" y="1089125"/>
            <a:ext cx="3477721" cy="21958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EITHER: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Write a description of the outdoors, as suggested by the picture </a:t>
            </a: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/>
              <a:t>OR: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Write the opening of a narrative about a camping trip</a:t>
            </a:r>
            <a:r>
              <a:rPr lang="en-US" sz="24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B8E5AE-F1F1-4404-8630-CD5013DE41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2" r="20660"/>
          <a:stretch/>
        </p:blipFill>
        <p:spPr>
          <a:xfrm>
            <a:off x="3477722" y="10"/>
            <a:ext cx="5666278" cy="6857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8520" y="2982534"/>
            <a:ext cx="6059949" cy="38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17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op &lt;strong&gt;Animal Testing&lt;/strong&gt; | Buckman, Portland | Tony Webster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6696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3718" y="1927901"/>
            <a:ext cx="799288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a typeface="Segoe Print" charset="0"/>
                <a:cs typeface="Segoe Print" charset="0"/>
              </a:rPr>
              <a:t>“Animals should be treated with equal respect to humans and should not be used for any cosmetic or medical testing.”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718" y="3356992"/>
            <a:ext cx="799288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Write an article for the school newspaper where you explain your opinion about this statement.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3718" y="548680"/>
            <a:ext cx="79928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Paper 2 – Question 5</a:t>
            </a:r>
          </a:p>
          <a:p>
            <a:pPr algn="ctr"/>
            <a:r>
              <a:rPr lang="en-GB" b="1" u="sng" dirty="0"/>
              <a:t>English Language – Viewpoint writing</a:t>
            </a:r>
          </a:p>
        </p:txBody>
      </p:sp>
    </p:spTree>
    <p:extLst>
      <p:ext uri="{BB962C8B-B14F-4D97-AF65-F5344CB8AC3E}">
        <p14:creationId xmlns:p14="http://schemas.microsoft.com/office/powerpoint/2010/main" val="209887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BO | Flickr - Photo Sharing!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0" y="511542"/>
            <a:ext cx="7600148" cy="68876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060848"/>
            <a:ext cx="799288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a typeface="Segoe Print" charset="0"/>
                <a:cs typeface="Segoe Print" charset="0"/>
              </a:rPr>
              <a:t>“Funding for sports facilities is too low and we don’t have enough leisure centres. It’s no wonder some of them turn to crime and anti-social behaviour.”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79928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Paper 2 – Question 5</a:t>
            </a:r>
          </a:p>
          <a:p>
            <a:pPr algn="ctr"/>
            <a:r>
              <a:rPr lang="en-GB" b="1" u="sng" dirty="0"/>
              <a:t>English Language – Viewpoint writing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3933056"/>
            <a:ext cx="799288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Write an article for a local newspaper in which you respond to this statement.</a:t>
            </a:r>
          </a:p>
        </p:txBody>
      </p:sp>
    </p:spTree>
    <p:extLst>
      <p:ext uri="{BB962C8B-B14F-4D97-AF65-F5344CB8AC3E}">
        <p14:creationId xmlns:p14="http://schemas.microsoft.com/office/powerpoint/2010/main" val="29741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738538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Week of April 27</a:t>
            </a:r>
            <a:r>
              <a:rPr lang="en-US" sz="6600" u="sng" baseline="30000" dirty="0" smtClean="0"/>
              <a:t>th</a:t>
            </a:r>
            <a:r>
              <a:rPr lang="en-US" sz="6600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slides, Two lessons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Narrative/description</a:t>
            </a:r>
            <a:br>
              <a:rPr lang="en-US" dirty="0" smtClean="0"/>
            </a:br>
            <a:r>
              <a:rPr lang="en-US" dirty="0" smtClean="0"/>
              <a:t>2. Non-fiction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3" name="Picture 2" descr="&lt;strong&gt;Thumbs Up&lt;/strong&gt; Smiley Face Emoji -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40208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5097" r="13617"/>
          <a:stretch/>
        </p:blipFill>
        <p:spPr>
          <a:xfrm>
            <a:off x="251521" y="2886"/>
            <a:ext cx="889248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752" y="0"/>
            <a:ext cx="3471176" cy="214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Paper 1  - Question 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English Language – Narrative and Descriptive Task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35422" y="-171400"/>
            <a:ext cx="5076790" cy="3186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EITHER: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Write a description of somewhere isolated, as suggested by this picture.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OR: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Write the opening of a story set in an empty or deserted place.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85946" y="1835869"/>
            <a:ext cx="40471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 range of sentence openers (adverbs, prepositions)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Tier 2 Vocabulary – your best words!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Paragraphs – for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Keep your tenses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Use a dictionary (or your phone!) to check spellings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DON’T 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Start all your sentences with </a:t>
            </a:r>
            <a:r>
              <a:rPr lang="en-US" dirty="0">
                <a:solidFill>
                  <a:srgbClr val="FF0000"/>
                </a:solidFill>
              </a:rPr>
              <a:t>The They He She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the expression – </a:t>
            </a:r>
            <a:r>
              <a:rPr lang="en-US" dirty="0">
                <a:solidFill>
                  <a:srgbClr val="FF0000"/>
                </a:solidFill>
              </a:rPr>
              <a:t>she ‘started to </a:t>
            </a:r>
            <a:r>
              <a:rPr lang="en-US" dirty="0">
                <a:solidFill>
                  <a:schemeClr val="bg1"/>
                </a:solidFill>
              </a:rPr>
              <a:t>laugh’ – she just ‘laughed’ – you don’t need started.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the word ‘</a:t>
            </a:r>
            <a:r>
              <a:rPr lang="en-US" dirty="0">
                <a:solidFill>
                  <a:srgbClr val="FF0000"/>
                </a:solidFill>
              </a:rPr>
              <a:t>got’ </a:t>
            </a:r>
            <a:r>
              <a:rPr lang="en-US" dirty="0">
                <a:solidFill>
                  <a:schemeClr val="bg1"/>
                </a:solidFill>
              </a:rPr>
              <a:t>too much – try and re-think your sentence so its not needed</a:t>
            </a:r>
          </a:p>
        </p:txBody>
      </p:sp>
    </p:spTree>
    <p:extLst>
      <p:ext uri="{BB962C8B-B14F-4D97-AF65-F5344CB8AC3E}">
        <p14:creationId xmlns:p14="http://schemas.microsoft.com/office/powerpoint/2010/main" val="12472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zine.com.es: SHOULD &lt;strong&gt;UNIFORMS&lt;/strong&gt; BE OBLIGATORY AT &lt;strong&gt;SCHOOL&lt;/strong&gt;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75" y="762963"/>
            <a:ext cx="3705225" cy="1762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3" y="2525088"/>
            <a:ext cx="7992888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a typeface="Segoe Print" charset="0"/>
                <a:cs typeface="Segoe Print" charset="0"/>
              </a:rPr>
              <a:t>“School uniforms are oppressive. They take away freedom of expression”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919" y="116632"/>
            <a:ext cx="799288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 Paper 2 – Question 5</a:t>
            </a:r>
          </a:p>
          <a:p>
            <a:pPr algn="ctr"/>
            <a:r>
              <a:rPr lang="en-GB" b="1" u="sng" dirty="0"/>
              <a:t>English Language – Viewpoint writing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717" y="3501008"/>
            <a:ext cx="799288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a typeface="Segoe Print" charset="0"/>
                <a:cs typeface="Segoe Print" charset="0"/>
              </a:rPr>
              <a:t>Write an article for a school magazine, expressing your views on this. </a:t>
            </a:r>
          </a:p>
        </p:txBody>
      </p:sp>
      <p:pic>
        <p:nvPicPr>
          <p:cNvPr id="3" name="Picture 2" descr="Free vector graphic: &lt;strong&gt;Magazine&lt;/strong&gt;, Reading, Information - Fre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2430">
            <a:off x="4116455" y="4020193"/>
            <a:ext cx="1522295" cy="2759968"/>
          </a:xfrm>
          <a:prstGeom prst="rect">
            <a:avLst/>
          </a:prstGeom>
        </p:spPr>
      </p:pic>
      <p:pic>
        <p:nvPicPr>
          <p:cNvPr id="7" name="Picture 6" descr="ARRA News Service: 12/5/10 - 12/12/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450878"/>
            <a:ext cx="2016225" cy="2330170"/>
          </a:xfrm>
          <a:prstGeom prst="rect">
            <a:avLst/>
          </a:prstGeom>
        </p:spPr>
      </p:pic>
      <p:pic>
        <p:nvPicPr>
          <p:cNvPr id="8" name="Picture 7" descr="Culture et civilisation - ERCOM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41" y="4052389"/>
            <a:ext cx="2695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738538"/>
          </a:xfrm>
        </p:spPr>
        <p:txBody>
          <a:bodyPr>
            <a:normAutofit/>
          </a:bodyPr>
          <a:lstStyle/>
          <a:p>
            <a:r>
              <a:rPr lang="en-US" sz="6600" u="sng" dirty="0" smtClean="0"/>
              <a:t>Week of May 4</a:t>
            </a:r>
            <a:r>
              <a:rPr lang="en-US" sz="6600" u="sng" baseline="30000" dirty="0" smtClean="0"/>
              <a:t>th</a:t>
            </a:r>
            <a:r>
              <a:rPr lang="en-US" sz="6600" u="sng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 slides, Two lessons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Narrative/description</a:t>
            </a:r>
            <a:br>
              <a:rPr lang="en-US" dirty="0" smtClean="0"/>
            </a:br>
            <a:r>
              <a:rPr lang="en-US" dirty="0" smtClean="0"/>
              <a:t>2. Non-fiction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3" name="Picture 2" descr="&lt;strong&gt;Thumbs Up&lt;/strong&gt; Smiley Face Emoji -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17032"/>
            <a:ext cx="402085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057" r="1942" b="-1"/>
          <a:stretch/>
        </p:blipFill>
        <p:spPr>
          <a:xfrm>
            <a:off x="0" y="4284"/>
            <a:ext cx="9144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 dirty="0"/>
          </a:p>
        </p:txBody>
      </p:sp>
      <p:sp>
        <p:nvSpPr>
          <p:cNvPr id="4" name="TextBox 3"/>
          <p:cNvSpPr txBox="1"/>
          <p:nvPr/>
        </p:nvSpPr>
        <p:spPr>
          <a:xfrm>
            <a:off x="-180528" y="4284"/>
            <a:ext cx="6696744" cy="438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Paper 1  - Question </a:t>
            </a:r>
            <a:r>
              <a:rPr lang="en-US" sz="1700" b="1" u="sng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 English </a:t>
            </a:r>
            <a:r>
              <a:rPr lang="en-US" sz="1700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Language – Narrative and Descriptive Task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4055" y="4232608"/>
            <a:ext cx="3444766" cy="19648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EITHER: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Write a description of a place in summer, as suggested by the picture </a:t>
            </a:r>
            <a:endParaRPr lang="en-US" sz="2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OR: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Write a story about an unusual purchase.</a:t>
            </a:r>
          </a:p>
        </p:txBody>
      </p:sp>
      <p:sp>
        <p:nvSpPr>
          <p:cNvPr id="3" name="Rectangle 2"/>
          <p:cNvSpPr/>
          <p:nvPr/>
        </p:nvSpPr>
        <p:spPr>
          <a:xfrm>
            <a:off x="-29562" y="335198"/>
            <a:ext cx="58977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B050"/>
                </a:solidFill>
              </a:rPr>
              <a:t>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 range of sentence openers (adverbs, prepositions)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Tier 2 Vocabulary – your best words!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Paragraphs – for new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Keep your tenses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Use a dictionary (or your phone!) to check spellings 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DON’T do these!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Start all your sentences with </a:t>
            </a:r>
            <a:r>
              <a:rPr lang="en-US" dirty="0">
                <a:solidFill>
                  <a:srgbClr val="FF0000"/>
                </a:solidFill>
              </a:rPr>
              <a:t>The They He She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the expression – </a:t>
            </a:r>
            <a:r>
              <a:rPr lang="en-US" dirty="0">
                <a:solidFill>
                  <a:srgbClr val="FF0000"/>
                </a:solidFill>
              </a:rPr>
              <a:t>she ‘started to </a:t>
            </a:r>
            <a:r>
              <a:rPr lang="en-US" dirty="0">
                <a:solidFill>
                  <a:schemeClr val="bg1"/>
                </a:solidFill>
              </a:rPr>
              <a:t>laugh’ – she just ‘laughed’ – you don’t need started.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the word ‘</a:t>
            </a:r>
            <a:r>
              <a:rPr lang="en-US" dirty="0">
                <a:solidFill>
                  <a:srgbClr val="FF0000"/>
                </a:solidFill>
              </a:rPr>
              <a:t>got’ </a:t>
            </a:r>
            <a:r>
              <a:rPr lang="en-US" dirty="0">
                <a:solidFill>
                  <a:schemeClr val="bg1"/>
                </a:solidFill>
              </a:rPr>
              <a:t>too much – try and re-think your sentence so its not needed</a:t>
            </a:r>
          </a:p>
        </p:txBody>
      </p:sp>
    </p:spTree>
    <p:extLst>
      <p:ext uri="{BB962C8B-B14F-4D97-AF65-F5344CB8AC3E}">
        <p14:creationId xmlns:p14="http://schemas.microsoft.com/office/powerpoint/2010/main" val="22845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2872</Words>
  <Application>Microsoft Office PowerPoint</Application>
  <PresentationFormat>On-screen Show (4:3)</PresentationFormat>
  <Paragraphs>299</Paragraphs>
  <Slides>38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Bradley Hand ITC</vt:lpstr>
      <vt:lpstr>Calibri</vt:lpstr>
      <vt:lpstr>Segoe Print</vt:lpstr>
      <vt:lpstr>Wingdings</vt:lpstr>
      <vt:lpstr>Office Theme</vt:lpstr>
      <vt:lpstr>PowerPoint Presentation</vt:lpstr>
      <vt:lpstr>Week of April 20th  Two slides, Two lessons 1. Narrative/description 2. Non-fiction </vt:lpstr>
      <vt:lpstr>PowerPoint Presentation</vt:lpstr>
      <vt:lpstr>PowerPoint Presentation</vt:lpstr>
      <vt:lpstr>Week of April 27th  Two slides, Two lessons 1. Narrative/description 2. Non-fiction </vt:lpstr>
      <vt:lpstr>PowerPoint Presentation</vt:lpstr>
      <vt:lpstr>PowerPoint Presentation</vt:lpstr>
      <vt:lpstr>Week of May 4th  Two slides, Two lessons 1. Narrative/description 2. Non-fiction </vt:lpstr>
      <vt:lpstr>PowerPoint Presentation</vt:lpstr>
      <vt:lpstr>PowerPoint Presentation</vt:lpstr>
      <vt:lpstr>Week of May 11th  Two slides, Two lessons 1. Narrative/description 2. Non-fiction </vt:lpstr>
      <vt:lpstr>PowerPoint Presentation</vt:lpstr>
      <vt:lpstr>PowerPoint Presentation</vt:lpstr>
      <vt:lpstr>Week of May 18th  Two slides, Two lessons 1. Narrative/description 2. Non-fiction </vt:lpstr>
      <vt:lpstr>PowerPoint Presentation</vt:lpstr>
      <vt:lpstr>PowerPoint Presentation</vt:lpstr>
      <vt:lpstr>Half-term</vt:lpstr>
      <vt:lpstr>Week of June 1st  Two slides, Two lessons 1. Narrative/description 2. Non-fiction </vt:lpstr>
      <vt:lpstr>PowerPoint Presentation</vt:lpstr>
      <vt:lpstr>PowerPoint Presentation</vt:lpstr>
      <vt:lpstr>Week of June 8th  Two slides, Two lessons 1. Narrative/description 2. Non-fiction </vt:lpstr>
      <vt:lpstr>PowerPoint Presentation</vt:lpstr>
      <vt:lpstr>PowerPoint Presentation</vt:lpstr>
      <vt:lpstr>Week of June 15th  Two slides, Two lessons 1. Narrative/description 2. Non-fiction </vt:lpstr>
      <vt:lpstr>PowerPoint Presentation</vt:lpstr>
      <vt:lpstr>PowerPoint Presentation</vt:lpstr>
      <vt:lpstr>Week of June 22nd  Two slides, Two lessons 1. Narrative/description 2. Non-fiction </vt:lpstr>
      <vt:lpstr>PowerPoint Presentation</vt:lpstr>
      <vt:lpstr>PowerPoint Presentation</vt:lpstr>
      <vt:lpstr>Week of June 29th  Two slides, Two lessons 1. Narrative/description 2. Non-fiction </vt:lpstr>
      <vt:lpstr>PowerPoint Presentation</vt:lpstr>
      <vt:lpstr>PowerPoint Presentation</vt:lpstr>
      <vt:lpstr>Week of July 6th  Two slides, Two lessons 1. Narrative/description 2. Non-fiction </vt:lpstr>
      <vt:lpstr>PowerPoint Presentation</vt:lpstr>
      <vt:lpstr>PowerPoint Presentation</vt:lpstr>
      <vt:lpstr>Week of July 13th  Two slides, Two lessons 1. Narrative/description 2. Non-fiction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Barker</dc:creator>
  <cp:lastModifiedBy>Beverley King</cp:lastModifiedBy>
  <cp:revision>57</cp:revision>
  <dcterms:created xsi:type="dcterms:W3CDTF">2020-03-17T18:04:38Z</dcterms:created>
  <dcterms:modified xsi:type="dcterms:W3CDTF">2020-04-07T09:59:27Z</dcterms:modified>
</cp:coreProperties>
</file>