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handoutMasterIdLst>
    <p:handoutMasterId r:id="rId9"/>
  </p:handoutMasterIdLst>
  <p:sldIdLst>
    <p:sldId id="256" r:id="rId5"/>
    <p:sldId id="258" r:id="rId6"/>
    <p:sldId id="257" r:id="rId7"/>
    <p:sldId id="259" r:id="rId8"/>
  </p:sldIdLst>
  <p:sldSz cx="6858000" cy="9144000" type="letter"/>
  <p:notesSz cx="6858000" cy="9144000"/>
  <p:defaultTextStyle>
    <a:defPPr>
      <a:defRPr lang="en-US"/>
    </a:defPPr>
    <a:lvl1pPr marL="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913C"/>
    <a:srgbClr val="4ECA63"/>
    <a:srgbClr val="BFECC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4740" y="96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66553C-94D5-4815-A09D-F8FD365A40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0B8BDD-E4BD-4585-9B8F-E3F4895ADA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A1E8D-C4E9-4C19-A700-C1AF40B9C984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E5838-A23D-487E-AE3B-2B14039273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C4F5F0-2994-440A-AF5C-5B8181D405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AA3EA-9440-44A0-8388-C67466230D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273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D9D605D-4A29-44E5-A9B3-58975C8049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858000" cy="9144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A0563B-821B-482B-838D-17AF7A4375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3718" y="825168"/>
            <a:ext cx="6024282" cy="1692000"/>
          </a:xfrm>
          <a:solidFill>
            <a:schemeClr val="bg2"/>
          </a:solidFill>
        </p:spPr>
        <p:txBody>
          <a:bodyPr lIns="252000" rIns="144000" anchor="ctr" anchorCtr="0">
            <a:noAutofit/>
          </a:bodyPr>
          <a:lstStyle>
            <a:lvl1pPr algn="l">
              <a:defRPr sz="10500" b="1" spc="-26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MUSIC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1A48B-6260-4BE4-A049-35FDA93E7E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7796161"/>
            <a:ext cx="6022800" cy="666000"/>
          </a:xfrm>
          <a:solidFill>
            <a:schemeClr val="tx2"/>
          </a:solidFill>
        </p:spPr>
        <p:txBody>
          <a:bodyPr lIns="864000" anchor="ctr" anchorCtr="0">
            <a:noAutofit/>
          </a:bodyPr>
          <a:lstStyle>
            <a:lvl1pPr marL="0" indent="0" algn="l">
              <a:buNone/>
              <a:defRPr sz="2100" b="1">
                <a:solidFill>
                  <a:schemeClr val="bg1"/>
                </a:solidFill>
                <a:latin typeface="+mj-lt"/>
              </a:defRPr>
            </a:lvl1pPr>
            <a:lvl2pPr marL="226931" indent="0" algn="ctr">
              <a:buNone/>
              <a:defRPr sz="993"/>
            </a:lvl2pPr>
            <a:lvl3pPr marL="453862" indent="0" algn="ctr">
              <a:buNone/>
              <a:defRPr sz="894"/>
            </a:lvl3pPr>
            <a:lvl4pPr marL="680794" indent="0" algn="ctr">
              <a:buNone/>
              <a:defRPr sz="794"/>
            </a:lvl4pPr>
            <a:lvl5pPr marL="907725" indent="0" algn="ctr">
              <a:buNone/>
              <a:defRPr sz="794"/>
            </a:lvl5pPr>
            <a:lvl6pPr marL="1134656" indent="0" algn="ctr">
              <a:buNone/>
              <a:defRPr sz="794"/>
            </a:lvl6pPr>
            <a:lvl7pPr marL="1361587" indent="0" algn="ctr">
              <a:buNone/>
              <a:defRPr sz="794"/>
            </a:lvl7pPr>
            <a:lvl8pPr marL="1588519" indent="0" algn="ctr">
              <a:buNone/>
              <a:defRPr sz="794"/>
            </a:lvl8pPr>
            <a:lvl9pPr marL="1815450" indent="0" algn="ctr">
              <a:buNone/>
              <a:defRPr sz="794"/>
            </a:lvl9pPr>
          </a:lstStyle>
          <a:p>
            <a:r>
              <a:rPr lang="en-US" dirty="0"/>
              <a:t>Lorem ipsum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085961A-FEE4-4D46-9330-2AB255877D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6793" y="2658426"/>
            <a:ext cx="2910926" cy="1049329"/>
          </a:xfrm>
          <a:noFill/>
        </p:spPr>
        <p:txBody>
          <a:bodyPr lIns="288000" tIns="216000" rIns="7200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3600" b="1">
                <a:solidFill>
                  <a:schemeClr val="bg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529"/>
              </a:spcBef>
              <a:buNone/>
              <a:defRPr sz="1765">
                <a:solidFill>
                  <a:schemeClr val="bg2"/>
                </a:solidFill>
              </a:defRPr>
            </a:lvl2pPr>
            <a:lvl3pPr marL="453862" indent="0">
              <a:buNone/>
              <a:defRPr>
                <a:solidFill>
                  <a:schemeClr val="bg2"/>
                </a:solidFill>
              </a:defRPr>
            </a:lvl3pPr>
            <a:lvl4pPr marL="680794" indent="0">
              <a:buNone/>
              <a:defRPr/>
            </a:lvl4pPr>
            <a:lvl5pPr marL="907725" indent="0">
              <a:buNone/>
              <a:defRPr/>
            </a:lvl5pPr>
          </a:lstStyle>
          <a:p>
            <a:pPr lvl="0"/>
            <a:r>
              <a:rPr lang="en-US" dirty="0"/>
              <a:t>LOREM</a:t>
            </a:r>
            <a:br>
              <a:rPr lang="en-US" dirty="0"/>
            </a:br>
            <a:r>
              <a:rPr lang="en-US" dirty="0"/>
              <a:t>IPSUM SIT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97C4C4ED-74A1-479F-B0A4-AB23F1285A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5051932" y="1391502"/>
            <a:ext cx="1692000" cy="559330"/>
          </a:xfrm>
          <a:noFill/>
        </p:spPr>
        <p:txBody>
          <a:bodyPr lIns="180000" tIns="216000" rIns="144000">
            <a:normAutofit/>
          </a:bodyPr>
          <a:lstStyle>
            <a:lvl1pPr marL="0" indent="0" algn="ctr">
              <a:buNone/>
              <a:defRPr sz="1500" b="1" i="1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529"/>
              </a:spcBef>
              <a:buNone/>
              <a:defRPr sz="1765">
                <a:solidFill>
                  <a:schemeClr val="bg1"/>
                </a:solidFill>
              </a:defRPr>
            </a:lvl2pPr>
            <a:lvl3pPr marL="453862" indent="0">
              <a:buNone/>
              <a:defRPr/>
            </a:lvl3pPr>
            <a:lvl4pPr marL="680794" indent="0">
              <a:buNone/>
              <a:defRPr/>
            </a:lvl4pPr>
            <a:lvl5pPr marL="907725" indent="0">
              <a:buNone/>
              <a:defRPr/>
            </a:lvl5pPr>
          </a:lstStyle>
          <a:p>
            <a:pPr lvl="0"/>
            <a:r>
              <a:rPr lang="en-US" dirty="0"/>
              <a:t>April 20XX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CB1C7E23-A5DE-44A5-BC81-27FA29F91D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18" y="0"/>
            <a:ext cx="860611" cy="665928"/>
          </a:xfrm>
          <a:solidFill>
            <a:schemeClr val="tx2"/>
          </a:solidFill>
        </p:spPr>
        <p:txBody>
          <a:bodyPr lIns="108000" rIns="144000" anchor="b" anchorCtr="0"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>
              <a:defRPr sz="4200">
                <a:solidFill>
                  <a:schemeClr val="tx2"/>
                </a:solidFill>
              </a:defRPr>
            </a:lvl2pPr>
            <a:lvl3pPr>
              <a:defRPr sz="4200">
                <a:solidFill>
                  <a:schemeClr val="tx2"/>
                </a:solidFill>
              </a:defRPr>
            </a:lvl3pPr>
            <a:lvl4pPr>
              <a:defRPr sz="4200">
                <a:solidFill>
                  <a:schemeClr val="tx2"/>
                </a:solidFill>
              </a:defRPr>
            </a:lvl4pPr>
            <a:lvl5pPr>
              <a:defRPr sz="4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71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C2070A5-3C9C-47CD-8006-0A3F697299F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8636" y="7182266"/>
            <a:ext cx="5189082" cy="47942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b="0" i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1D6A5B9-CAAF-46A8-A77A-56B9A4568C9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94252" y="3790916"/>
            <a:ext cx="2503466" cy="2844077"/>
          </a:xfrm>
          <a:noFill/>
        </p:spPr>
        <p:txBody>
          <a:bodyPr lIns="72000" tIns="72000" rIns="72000" bIns="72000">
            <a:normAutofit/>
          </a:bodyPr>
          <a:lstStyle>
            <a:lvl1pPr marL="0" indent="0" algn="r">
              <a:lnSpc>
                <a:spcPct val="100000"/>
              </a:lnSpc>
              <a:spcBef>
                <a:spcPts val="1500"/>
              </a:spcBef>
              <a:buNone/>
              <a:defRPr sz="1800" b="0" i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529"/>
              </a:spcBef>
              <a:buNone/>
              <a:defRPr sz="1765">
                <a:solidFill>
                  <a:schemeClr val="bg2"/>
                </a:solidFill>
              </a:defRPr>
            </a:lvl2pPr>
            <a:lvl3pPr marL="453862" indent="0">
              <a:buNone/>
              <a:defRPr>
                <a:solidFill>
                  <a:schemeClr val="bg2"/>
                </a:solidFill>
              </a:defRPr>
            </a:lvl3pPr>
            <a:lvl4pPr marL="680794" indent="0">
              <a:buNone/>
              <a:defRPr/>
            </a:lvl4pPr>
            <a:lvl5pPr marL="90772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E2FC01FE-55A0-4BFF-A8A9-C8163B1AB3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87217" y="308232"/>
            <a:ext cx="4210501" cy="357696"/>
          </a:xfrm>
          <a:noFill/>
        </p:spPr>
        <p:txBody>
          <a:bodyPr lIns="72000" tIns="216000" rIns="72000" anchor="ctr" anchorCtr="0">
            <a:noAutofit/>
          </a:bodyPr>
          <a:lstStyle>
            <a:lvl1pPr marL="0" indent="0" algn="r">
              <a:buNone/>
              <a:defRPr sz="1800" b="0" i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529"/>
              </a:spcBef>
              <a:buNone/>
              <a:defRPr sz="1765">
                <a:solidFill>
                  <a:schemeClr val="bg2"/>
                </a:solidFill>
              </a:defRPr>
            </a:lvl2pPr>
            <a:lvl3pPr marL="453862" indent="0">
              <a:buNone/>
              <a:defRPr>
                <a:solidFill>
                  <a:schemeClr val="bg2"/>
                </a:solidFill>
              </a:defRPr>
            </a:lvl3pPr>
            <a:lvl4pPr marL="680794" indent="0">
              <a:buNone/>
              <a:defRPr/>
            </a:lvl4pPr>
            <a:lvl5pPr marL="907725" indent="0">
              <a:buNone/>
              <a:defRPr/>
            </a:lvl5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105BFBEE-320E-4660-A07C-C5481A71F8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831394" y="310497"/>
            <a:ext cx="461315" cy="221495"/>
          </a:xfrm>
          <a:noFill/>
        </p:spPr>
        <p:txBody>
          <a:bodyPr vert="horz" lIns="72000" tIns="72000" rIns="72000" bIns="72000" anchor="ctr" anchorCtr="0">
            <a:noAutofit/>
          </a:bodyPr>
          <a:lstStyle>
            <a:lvl1pPr marL="0" indent="0" algn="r">
              <a:buNone/>
              <a:defRPr sz="730" b="0" i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529"/>
              </a:spcBef>
              <a:buNone/>
              <a:defRPr sz="1765">
                <a:solidFill>
                  <a:schemeClr val="bg2"/>
                </a:solidFill>
              </a:defRPr>
            </a:lvl2pPr>
            <a:lvl3pPr marL="453862" indent="0">
              <a:buNone/>
              <a:defRPr>
                <a:solidFill>
                  <a:schemeClr val="bg2"/>
                </a:solidFill>
              </a:defRPr>
            </a:lvl3pPr>
            <a:lvl4pPr marL="680794" indent="0">
              <a:buNone/>
              <a:defRPr/>
            </a:lvl4pPr>
            <a:lvl5pPr marL="907725" indent="0">
              <a:buNone/>
              <a:defRPr/>
            </a:lvl5pPr>
          </a:lstStyle>
          <a:p>
            <a:pPr lvl="0"/>
            <a:r>
              <a:rPr lang="en-US" dirty="0"/>
              <a:t>ISSUE</a:t>
            </a:r>
          </a:p>
        </p:txBody>
      </p:sp>
    </p:spTree>
    <p:extLst>
      <p:ext uri="{BB962C8B-B14F-4D97-AF65-F5344CB8AC3E}">
        <p14:creationId xmlns:p14="http://schemas.microsoft.com/office/powerpoint/2010/main" val="273154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D9D605D-4A29-44E5-A9B3-58975C8049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858000" cy="9144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A0563B-821B-482B-838D-17AF7A4375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440" y="710868"/>
            <a:ext cx="6177597" cy="1692000"/>
          </a:xfrm>
          <a:noFill/>
        </p:spPr>
        <p:txBody>
          <a:bodyPr lIns="252000" rIns="144000" anchor="ctr" anchorCtr="0">
            <a:noAutofit/>
          </a:bodyPr>
          <a:lstStyle>
            <a:lvl1pPr algn="l">
              <a:defRPr sz="12400" b="1" spc="-265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MUSIC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1A48B-6260-4BE4-A049-35FDA93E7E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5200" y="7796161"/>
            <a:ext cx="6022800" cy="666000"/>
          </a:xfrm>
          <a:solidFill>
            <a:schemeClr val="accent4"/>
          </a:solidFill>
        </p:spPr>
        <p:txBody>
          <a:bodyPr lIns="324000" anchor="ctr" anchorCtr="0">
            <a:noAutofit/>
          </a:bodyPr>
          <a:lstStyle>
            <a:lvl1pPr marL="0" indent="0" algn="l">
              <a:buNone/>
              <a:defRPr sz="2280" b="1">
                <a:solidFill>
                  <a:schemeClr val="bg1"/>
                </a:solidFill>
                <a:latin typeface="+mj-lt"/>
              </a:defRPr>
            </a:lvl1pPr>
            <a:lvl2pPr marL="226931" indent="0" algn="ctr">
              <a:buNone/>
              <a:defRPr sz="993"/>
            </a:lvl2pPr>
            <a:lvl3pPr marL="453862" indent="0" algn="ctr">
              <a:buNone/>
              <a:defRPr sz="894"/>
            </a:lvl3pPr>
            <a:lvl4pPr marL="680794" indent="0" algn="ctr">
              <a:buNone/>
              <a:defRPr sz="794"/>
            </a:lvl4pPr>
            <a:lvl5pPr marL="907725" indent="0" algn="ctr">
              <a:buNone/>
              <a:defRPr sz="794"/>
            </a:lvl5pPr>
            <a:lvl6pPr marL="1134656" indent="0" algn="ctr">
              <a:buNone/>
              <a:defRPr sz="794"/>
            </a:lvl6pPr>
            <a:lvl7pPr marL="1361587" indent="0" algn="ctr">
              <a:buNone/>
              <a:defRPr sz="794"/>
            </a:lvl7pPr>
            <a:lvl8pPr marL="1588519" indent="0" algn="ctr">
              <a:buNone/>
              <a:defRPr sz="794"/>
            </a:lvl8pPr>
            <a:lvl9pPr marL="1815450" indent="0" algn="ctr">
              <a:buNone/>
              <a:defRPr sz="794"/>
            </a:lvl9pPr>
          </a:lstStyle>
          <a:p>
            <a:r>
              <a:rPr lang="en-US" dirty="0"/>
              <a:t>Lorem ipsum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085961A-FEE4-4D46-9330-2AB255877D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5440" y="2842878"/>
            <a:ext cx="2910926" cy="1049329"/>
          </a:xfrm>
          <a:noFill/>
        </p:spPr>
        <p:txBody>
          <a:bodyPr lIns="288000" tIns="216000" rIns="7200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36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529"/>
              </a:spcBef>
              <a:buNone/>
              <a:defRPr sz="1765">
                <a:solidFill>
                  <a:schemeClr val="bg2"/>
                </a:solidFill>
              </a:defRPr>
            </a:lvl2pPr>
            <a:lvl3pPr marL="453862" indent="0">
              <a:buNone/>
              <a:defRPr>
                <a:solidFill>
                  <a:schemeClr val="bg2"/>
                </a:solidFill>
              </a:defRPr>
            </a:lvl3pPr>
            <a:lvl4pPr marL="680794" indent="0">
              <a:buNone/>
              <a:defRPr/>
            </a:lvl4pPr>
            <a:lvl5pPr marL="907725" indent="0">
              <a:buNone/>
              <a:defRPr/>
            </a:lvl5pPr>
          </a:lstStyle>
          <a:p>
            <a:pPr lvl="0"/>
            <a:r>
              <a:rPr lang="en-US" dirty="0"/>
              <a:t>LOREM</a:t>
            </a:r>
            <a:br>
              <a:rPr lang="en-US" dirty="0"/>
            </a:br>
            <a:r>
              <a:rPr lang="en-US" dirty="0"/>
              <a:t>IPSUM SIT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97C4C4ED-74A1-479F-B0A4-AB23F1285A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5288" y="2102331"/>
            <a:ext cx="1795894" cy="440849"/>
          </a:xfrm>
          <a:noFill/>
        </p:spPr>
        <p:txBody>
          <a:bodyPr lIns="180000" tIns="108000" rIns="252000" anchor="ctr" anchorCtr="0">
            <a:noAutofit/>
          </a:bodyPr>
          <a:lstStyle>
            <a:lvl1pPr marL="0" indent="0" algn="ctr">
              <a:buNone/>
              <a:defRPr sz="1700" b="1" i="1">
                <a:solidFill>
                  <a:schemeClr val="accent4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529"/>
              </a:spcBef>
              <a:buNone/>
              <a:defRPr sz="1765">
                <a:solidFill>
                  <a:schemeClr val="bg1"/>
                </a:solidFill>
              </a:defRPr>
            </a:lvl2pPr>
            <a:lvl3pPr marL="453862" indent="0">
              <a:buNone/>
              <a:defRPr/>
            </a:lvl3pPr>
            <a:lvl4pPr marL="680794" indent="0">
              <a:buNone/>
              <a:defRPr/>
            </a:lvl4pPr>
            <a:lvl5pPr marL="907725" indent="0">
              <a:buNone/>
              <a:defRPr/>
            </a:lvl5pPr>
          </a:lstStyle>
          <a:p>
            <a:pPr lvl="0"/>
            <a:r>
              <a:rPr lang="en-US" dirty="0"/>
              <a:t>April 20XX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C2070A5-3C9C-47CD-8006-0A3F697299F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186792" y="5263260"/>
            <a:ext cx="2910926" cy="1235557"/>
          </a:xfrm>
        </p:spPr>
        <p:txBody>
          <a:bodyPr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1500"/>
              </a:spcBef>
              <a:buNone/>
              <a:defRPr sz="1800" b="0" i="1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1D6A5B9-CAAF-46A8-A77A-56B9A4568C9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9837" y="3975369"/>
            <a:ext cx="2503466" cy="1817782"/>
          </a:xfrm>
          <a:noFill/>
        </p:spPr>
        <p:txBody>
          <a:bodyPr lIns="72000" tIns="72000" rIns="72000" bIns="72000">
            <a:normAutofit/>
          </a:bodyPr>
          <a:lstStyle>
            <a:lvl1pPr marL="216000" indent="-216000" algn="l">
              <a:lnSpc>
                <a:spcPct val="100000"/>
              </a:lnSpc>
              <a:spcBef>
                <a:spcPts val="15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800" b="0" i="1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529"/>
              </a:spcBef>
              <a:buNone/>
              <a:defRPr sz="1765">
                <a:solidFill>
                  <a:schemeClr val="bg2"/>
                </a:solidFill>
              </a:defRPr>
            </a:lvl2pPr>
            <a:lvl3pPr marL="453862" indent="0">
              <a:buNone/>
              <a:defRPr>
                <a:solidFill>
                  <a:schemeClr val="bg2"/>
                </a:solidFill>
              </a:defRPr>
            </a:lvl3pPr>
            <a:lvl4pPr marL="680794" indent="0">
              <a:buNone/>
              <a:defRPr/>
            </a:lvl4pPr>
            <a:lvl5pPr marL="90772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E2FC01FE-55A0-4BFF-A8A9-C8163B1AB3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87217" y="308232"/>
            <a:ext cx="4825820" cy="357696"/>
          </a:xfrm>
          <a:noFill/>
        </p:spPr>
        <p:txBody>
          <a:bodyPr lIns="72000" tIns="216000" rIns="72000" anchor="ctr" anchorCtr="0">
            <a:noAutofit/>
          </a:bodyPr>
          <a:lstStyle>
            <a:lvl1pPr marL="0" indent="0" algn="l">
              <a:buNone/>
              <a:defRPr sz="1700" b="0" i="1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529"/>
              </a:spcBef>
              <a:buNone/>
              <a:defRPr sz="1765">
                <a:solidFill>
                  <a:schemeClr val="bg2"/>
                </a:solidFill>
              </a:defRPr>
            </a:lvl2pPr>
            <a:lvl3pPr marL="453862" indent="0">
              <a:buNone/>
              <a:defRPr>
                <a:solidFill>
                  <a:schemeClr val="bg2"/>
                </a:solidFill>
              </a:defRPr>
            </a:lvl3pPr>
            <a:lvl4pPr marL="680794" indent="0">
              <a:buNone/>
              <a:defRPr/>
            </a:lvl4pPr>
            <a:lvl5pPr marL="907725" indent="0">
              <a:buNone/>
              <a:defRPr/>
            </a:lvl5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9CF6DF98-5C0F-408C-8406-F3FD98C7C91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86792" y="6483943"/>
            <a:ext cx="2910926" cy="1049329"/>
          </a:xfrm>
          <a:noFill/>
        </p:spPr>
        <p:txBody>
          <a:bodyPr lIns="288000" tIns="216000" rIns="7200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36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529"/>
              </a:spcBef>
              <a:buNone/>
              <a:defRPr sz="1765">
                <a:solidFill>
                  <a:schemeClr val="bg2"/>
                </a:solidFill>
              </a:defRPr>
            </a:lvl2pPr>
            <a:lvl3pPr marL="453862" indent="0">
              <a:buNone/>
              <a:defRPr>
                <a:solidFill>
                  <a:schemeClr val="bg2"/>
                </a:solidFill>
              </a:defRPr>
            </a:lvl3pPr>
            <a:lvl4pPr marL="680794" indent="0">
              <a:buNone/>
              <a:defRPr/>
            </a:lvl4pPr>
            <a:lvl5pPr marL="907725" indent="0">
              <a:buNone/>
              <a:defRPr/>
            </a:lvl5pPr>
          </a:lstStyle>
          <a:p>
            <a:pPr lvl="0"/>
            <a:r>
              <a:rPr lang="en-US" dirty="0"/>
              <a:t>LOREM</a:t>
            </a:r>
            <a:br>
              <a:rPr lang="en-US" dirty="0"/>
            </a:br>
            <a:r>
              <a:rPr lang="en-US" dirty="0"/>
              <a:t>IPSUM SIT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B5E01B58-801B-4FA5-9E11-190EECF668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18" y="0"/>
            <a:ext cx="860611" cy="665928"/>
          </a:xfrm>
          <a:solidFill>
            <a:schemeClr val="accent4"/>
          </a:solidFill>
        </p:spPr>
        <p:txBody>
          <a:bodyPr lIns="108000" rIns="144000" anchor="b" anchorCtr="0"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>
              <a:defRPr sz="4200">
                <a:solidFill>
                  <a:schemeClr val="tx2"/>
                </a:solidFill>
              </a:defRPr>
            </a:lvl2pPr>
            <a:lvl3pPr>
              <a:defRPr sz="4200">
                <a:solidFill>
                  <a:schemeClr val="tx2"/>
                </a:solidFill>
              </a:defRPr>
            </a:lvl3pPr>
            <a:lvl4pPr>
              <a:defRPr sz="4200">
                <a:solidFill>
                  <a:schemeClr val="tx2"/>
                </a:solidFill>
              </a:defRPr>
            </a:lvl4pPr>
            <a:lvl5pPr>
              <a:defRPr sz="4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71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5E1EE524-02C4-48DF-BF1F-C821973880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831394" y="310497"/>
            <a:ext cx="461315" cy="221495"/>
          </a:xfrm>
          <a:noFill/>
        </p:spPr>
        <p:txBody>
          <a:bodyPr vert="horz" lIns="72000" tIns="72000" rIns="72000" bIns="72000" anchor="ctr" anchorCtr="0">
            <a:noAutofit/>
          </a:bodyPr>
          <a:lstStyle>
            <a:lvl1pPr marL="0" indent="0" algn="r">
              <a:buNone/>
              <a:defRPr sz="730" b="0" i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529"/>
              </a:spcBef>
              <a:buNone/>
              <a:defRPr sz="1765">
                <a:solidFill>
                  <a:schemeClr val="bg2"/>
                </a:solidFill>
              </a:defRPr>
            </a:lvl2pPr>
            <a:lvl3pPr marL="453862" indent="0">
              <a:buNone/>
              <a:defRPr>
                <a:solidFill>
                  <a:schemeClr val="bg2"/>
                </a:solidFill>
              </a:defRPr>
            </a:lvl3pPr>
            <a:lvl4pPr marL="680794" indent="0">
              <a:buNone/>
              <a:defRPr/>
            </a:lvl4pPr>
            <a:lvl5pPr marL="907725" indent="0">
              <a:buNone/>
              <a:defRPr/>
            </a:lvl5pPr>
          </a:lstStyle>
          <a:p>
            <a:pPr lvl="0"/>
            <a:r>
              <a:rPr lang="en-US" dirty="0"/>
              <a:t>ISSUE</a:t>
            </a:r>
          </a:p>
        </p:txBody>
      </p:sp>
    </p:spTree>
    <p:extLst>
      <p:ext uri="{BB962C8B-B14F-4D97-AF65-F5344CB8AC3E}">
        <p14:creationId xmlns:p14="http://schemas.microsoft.com/office/powerpoint/2010/main" val="271086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BC645E-3DC4-426E-9D7D-FBCFFAD4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9" y="486835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C4DD9-DB2C-4007-B720-FA6EB2D55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9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8A020-B06C-4E64-B5D0-30AF639278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E2F11-0F49-46FC-BBD7-90721A8AFFC1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E38A3-2B0C-4193-B49D-5B8EC0663F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4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A44D5-6496-45B1-9A56-ABA2CC74C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494C8-6C5D-4822-BDAC-68FE767219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0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453862" rtl="0" eaLnBrk="1" latinLnBrk="0" hangingPunct="1">
        <a:lnSpc>
          <a:spcPct val="90000"/>
        </a:lnSpc>
        <a:spcBef>
          <a:spcPct val="0"/>
        </a:spcBef>
        <a:buNone/>
        <a:defRPr sz="21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3466" indent="-113466" algn="l" defTabSz="453862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390" kern="1200">
          <a:solidFill>
            <a:schemeClr val="tx1"/>
          </a:solidFill>
          <a:latin typeface="+mn-lt"/>
          <a:ea typeface="+mn-ea"/>
          <a:cs typeface="+mn-cs"/>
        </a:defRPr>
      </a:lvl1pPr>
      <a:lvl2pPr marL="340397" indent="-113466" algn="l" defTabSz="453862" rtl="0" eaLnBrk="1" latinLnBrk="0" hangingPunct="1">
        <a:lnSpc>
          <a:spcPct val="90000"/>
        </a:lnSpc>
        <a:spcBef>
          <a:spcPts val="248"/>
        </a:spcBef>
        <a:buFont typeface="Arial" panose="020B0604020202020204" pitchFamily="34" charset="0"/>
        <a:buChar char="•"/>
        <a:defRPr sz="1191" kern="1200">
          <a:solidFill>
            <a:schemeClr val="tx1"/>
          </a:solidFill>
          <a:latin typeface="+mn-lt"/>
          <a:ea typeface="+mn-ea"/>
          <a:cs typeface="+mn-cs"/>
        </a:defRPr>
      </a:lvl2pPr>
      <a:lvl3pPr marL="567328" indent="-113466" algn="l" defTabSz="453862" rtl="0" eaLnBrk="1" latinLnBrk="0" hangingPunct="1">
        <a:lnSpc>
          <a:spcPct val="90000"/>
        </a:lnSpc>
        <a:spcBef>
          <a:spcPts val="248"/>
        </a:spcBef>
        <a:buFont typeface="Arial" panose="020B0604020202020204" pitchFamily="34" charset="0"/>
        <a:buChar char="•"/>
        <a:defRPr sz="993" kern="1200">
          <a:solidFill>
            <a:schemeClr val="tx1"/>
          </a:solidFill>
          <a:latin typeface="+mn-lt"/>
          <a:ea typeface="+mn-ea"/>
          <a:cs typeface="+mn-cs"/>
        </a:defRPr>
      </a:lvl3pPr>
      <a:lvl4pPr marL="794260" indent="-113466" algn="l" defTabSz="453862" rtl="0" eaLnBrk="1" latinLnBrk="0" hangingPunct="1">
        <a:lnSpc>
          <a:spcPct val="90000"/>
        </a:lnSpc>
        <a:spcBef>
          <a:spcPts val="248"/>
        </a:spcBef>
        <a:buFont typeface="Arial" panose="020B0604020202020204" pitchFamily="34" charset="0"/>
        <a:buChar char="•"/>
        <a:defRPr sz="894" kern="1200">
          <a:solidFill>
            <a:schemeClr val="tx1"/>
          </a:solidFill>
          <a:latin typeface="+mn-lt"/>
          <a:ea typeface="+mn-ea"/>
          <a:cs typeface="+mn-cs"/>
        </a:defRPr>
      </a:lvl4pPr>
      <a:lvl5pPr marL="1021191" indent="-113466" algn="l" defTabSz="453862" rtl="0" eaLnBrk="1" latinLnBrk="0" hangingPunct="1">
        <a:lnSpc>
          <a:spcPct val="90000"/>
        </a:lnSpc>
        <a:spcBef>
          <a:spcPts val="248"/>
        </a:spcBef>
        <a:buFont typeface="Arial" panose="020B0604020202020204" pitchFamily="34" charset="0"/>
        <a:buChar char="•"/>
        <a:defRPr sz="894" kern="1200">
          <a:solidFill>
            <a:schemeClr val="tx1"/>
          </a:solidFill>
          <a:latin typeface="+mn-lt"/>
          <a:ea typeface="+mn-ea"/>
          <a:cs typeface="+mn-cs"/>
        </a:defRPr>
      </a:lvl5pPr>
      <a:lvl6pPr marL="1248122" indent="-113466" algn="l" defTabSz="453862" rtl="0" eaLnBrk="1" latinLnBrk="0" hangingPunct="1">
        <a:lnSpc>
          <a:spcPct val="90000"/>
        </a:lnSpc>
        <a:spcBef>
          <a:spcPts val="248"/>
        </a:spcBef>
        <a:buFont typeface="Arial" panose="020B0604020202020204" pitchFamily="34" charset="0"/>
        <a:buChar char="•"/>
        <a:defRPr sz="894" kern="1200">
          <a:solidFill>
            <a:schemeClr val="tx1"/>
          </a:solidFill>
          <a:latin typeface="+mn-lt"/>
          <a:ea typeface="+mn-ea"/>
          <a:cs typeface="+mn-cs"/>
        </a:defRPr>
      </a:lvl6pPr>
      <a:lvl7pPr marL="1475053" indent="-113466" algn="l" defTabSz="453862" rtl="0" eaLnBrk="1" latinLnBrk="0" hangingPunct="1">
        <a:lnSpc>
          <a:spcPct val="90000"/>
        </a:lnSpc>
        <a:spcBef>
          <a:spcPts val="248"/>
        </a:spcBef>
        <a:buFont typeface="Arial" panose="020B0604020202020204" pitchFamily="34" charset="0"/>
        <a:buChar char="•"/>
        <a:defRPr sz="894" kern="1200">
          <a:solidFill>
            <a:schemeClr val="tx1"/>
          </a:solidFill>
          <a:latin typeface="+mn-lt"/>
          <a:ea typeface="+mn-ea"/>
          <a:cs typeface="+mn-cs"/>
        </a:defRPr>
      </a:lvl7pPr>
      <a:lvl8pPr marL="1701985" indent="-113466" algn="l" defTabSz="453862" rtl="0" eaLnBrk="1" latinLnBrk="0" hangingPunct="1">
        <a:lnSpc>
          <a:spcPct val="90000"/>
        </a:lnSpc>
        <a:spcBef>
          <a:spcPts val="248"/>
        </a:spcBef>
        <a:buFont typeface="Arial" panose="020B0604020202020204" pitchFamily="34" charset="0"/>
        <a:buChar char="•"/>
        <a:defRPr sz="894" kern="1200">
          <a:solidFill>
            <a:schemeClr val="tx1"/>
          </a:solidFill>
          <a:latin typeface="+mn-lt"/>
          <a:ea typeface="+mn-ea"/>
          <a:cs typeface="+mn-cs"/>
        </a:defRPr>
      </a:lvl8pPr>
      <a:lvl9pPr marL="1928916" indent="-113466" algn="l" defTabSz="453862" rtl="0" eaLnBrk="1" latinLnBrk="0" hangingPunct="1">
        <a:lnSpc>
          <a:spcPct val="90000"/>
        </a:lnSpc>
        <a:spcBef>
          <a:spcPts val="248"/>
        </a:spcBef>
        <a:buFont typeface="Arial" panose="020B0604020202020204" pitchFamily="34" charset="0"/>
        <a:buChar char="•"/>
        <a:defRPr sz="8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3862" rtl="0" eaLnBrk="1" latinLnBrk="0" hangingPunct="1">
        <a:defRPr sz="894" kern="1200">
          <a:solidFill>
            <a:schemeClr val="tx1"/>
          </a:solidFill>
          <a:latin typeface="+mn-lt"/>
          <a:ea typeface="+mn-ea"/>
          <a:cs typeface="+mn-cs"/>
        </a:defRPr>
      </a:lvl1pPr>
      <a:lvl2pPr marL="226931" algn="l" defTabSz="453862" rtl="0" eaLnBrk="1" latinLnBrk="0" hangingPunct="1">
        <a:defRPr sz="894" kern="1200">
          <a:solidFill>
            <a:schemeClr val="tx1"/>
          </a:solidFill>
          <a:latin typeface="+mn-lt"/>
          <a:ea typeface="+mn-ea"/>
          <a:cs typeface="+mn-cs"/>
        </a:defRPr>
      </a:lvl2pPr>
      <a:lvl3pPr marL="453862" algn="l" defTabSz="453862" rtl="0" eaLnBrk="1" latinLnBrk="0" hangingPunct="1">
        <a:defRPr sz="894" kern="1200">
          <a:solidFill>
            <a:schemeClr val="tx1"/>
          </a:solidFill>
          <a:latin typeface="+mn-lt"/>
          <a:ea typeface="+mn-ea"/>
          <a:cs typeface="+mn-cs"/>
        </a:defRPr>
      </a:lvl3pPr>
      <a:lvl4pPr marL="680794" algn="l" defTabSz="453862" rtl="0" eaLnBrk="1" latinLnBrk="0" hangingPunct="1">
        <a:defRPr sz="894" kern="1200">
          <a:solidFill>
            <a:schemeClr val="tx1"/>
          </a:solidFill>
          <a:latin typeface="+mn-lt"/>
          <a:ea typeface="+mn-ea"/>
          <a:cs typeface="+mn-cs"/>
        </a:defRPr>
      </a:lvl4pPr>
      <a:lvl5pPr marL="907725" algn="l" defTabSz="453862" rtl="0" eaLnBrk="1" latinLnBrk="0" hangingPunct="1">
        <a:defRPr sz="894" kern="1200">
          <a:solidFill>
            <a:schemeClr val="tx1"/>
          </a:solidFill>
          <a:latin typeface="+mn-lt"/>
          <a:ea typeface="+mn-ea"/>
          <a:cs typeface="+mn-cs"/>
        </a:defRPr>
      </a:lvl5pPr>
      <a:lvl6pPr marL="1134656" algn="l" defTabSz="453862" rtl="0" eaLnBrk="1" latinLnBrk="0" hangingPunct="1">
        <a:defRPr sz="894" kern="1200">
          <a:solidFill>
            <a:schemeClr val="tx1"/>
          </a:solidFill>
          <a:latin typeface="+mn-lt"/>
          <a:ea typeface="+mn-ea"/>
          <a:cs typeface="+mn-cs"/>
        </a:defRPr>
      </a:lvl6pPr>
      <a:lvl7pPr marL="1361587" algn="l" defTabSz="453862" rtl="0" eaLnBrk="1" latinLnBrk="0" hangingPunct="1">
        <a:defRPr sz="894" kern="1200">
          <a:solidFill>
            <a:schemeClr val="tx1"/>
          </a:solidFill>
          <a:latin typeface="+mn-lt"/>
          <a:ea typeface="+mn-ea"/>
          <a:cs typeface="+mn-cs"/>
        </a:defRPr>
      </a:lvl7pPr>
      <a:lvl8pPr marL="1588519" algn="l" defTabSz="453862" rtl="0" eaLnBrk="1" latinLnBrk="0" hangingPunct="1">
        <a:defRPr sz="894" kern="1200">
          <a:solidFill>
            <a:schemeClr val="tx1"/>
          </a:solidFill>
          <a:latin typeface="+mn-lt"/>
          <a:ea typeface="+mn-ea"/>
          <a:cs typeface="+mn-cs"/>
        </a:defRPr>
      </a:lvl8pPr>
      <a:lvl9pPr marL="1815450" algn="l" defTabSz="453862" rtl="0" eaLnBrk="1" latinLnBrk="0" hangingPunct="1">
        <a:defRPr sz="8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saxophone">
            <a:extLst>
              <a:ext uri="{FF2B5EF4-FFF2-40B4-BE49-F238E27FC236}">
                <a16:creationId xmlns:a16="http://schemas.microsoft.com/office/drawing/2014/main" id="{50CE451C-2633-4395-B937-061A41E999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5141500-04F2-4F58-B273-7AA04DC069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MUSIC AND </a:t>
            </a:r>
            <a:br>
              <a:rPr lang="en-US" sz="5400" dirty="0"/>
            </a:br>
            <a:r>
              <a:rPr lang="en-US" sz="5400" dirty="0"/>
              <a:t>ME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E3F827A-8650-4816-A3D5-D00060ACB0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/>
              <a:t>[Enter your name and class/form here]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6FAC67-DB74-4F50-8D83-B2480A35B1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MY MUSIC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96C1F4-24AE-4F4C-840D-282D5ADE90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16200000">
            <a:off x="5051932" y="1391502"/>
            <a:ext cx="1692000" cy="559330"/>
          </a:xfrm>
        </p:spPr>
        <p:txBody>
          <a:bodyPr>
            <a:normAutofit fontScale="92500"/>
          </a:bodyPr>
          <a:lstStyle/>
          <a:p>
            <a:r>
              <a:rPr lang="en-US" dirty="0"/>
              <a:t>Enter Date Here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18CEBEDD-6722-4A8C-91A9-9B491AC7DAE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FDD19E-5579-40DC-A523-8906FB2165E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[Enter school name here]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C31A85-E51F-4CA2-8012-D13F6036833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My favourite style of music, my first song, my most memorable song.</a:t>
            </a:r>
          </a:p>
          <a:p>
            <a:r>
              <a:rPr lang="en-US" dirty="0"/>
              <a:t>“I would like to spend 10 minutes with….”</a:t>
            </a:r>
          </a:p>
          <a:p>
            <a:r>
              <a:rPr lang="en-US" dirty="0"/>
              <a:t>The last concert I went to….</a:t>
            </a: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25B3B761-6270-47D7-BF7B-E20F37F4244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ISSUE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B6B058-9485-4280-8FC9-4297FACFB3B3}"/>
              </a:ext>
            </a:extLst>
          </p:cNvPr>
          <p:cNvSpPr txBox="1"/>
          <p:nvPr/>
        </p:nvSpPr>
        <p:spPr>
          <a:xfrm>
            <a:off x="4705814" y="8809463"/>
            <a:ext cx="2152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© WWW.MUSICALCONTEXTS.CO.UK</a:t>
            </a:r>
          </a:p>
        </p:txBody>
      </p:sp>
    </p:spTree>
    <p:extLst>
      <p:ext uri="{BB962C8B-B14F-4D97-AF65-F5344CB8AC3E}">
        <p14:creationId xmlns:p14="http://schemas.microsoft.com/office/powerpoint/2010/main" val="1159596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guitars">
            <a:extLst>
              <a:ext uri="{FF2B5EF4-FFF2-40B4-BE49-F238E27FC236}">
                <a16:creationId xmlns:a16="http://schemas.microsoft.com/office/drawing/2014/main" id="{50CE451C-2633-4395-B937-061A41E999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9144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5141500-04F2-4F58-B273-7AA04DC06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sz="6000" dirty="0"/>
              <a:t>MY MUSIC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E3F827A-8650-4816-A3D5-D00060ACB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rgbClr val="2B913C"/>
          </a:solidFill>
        </p:spPr>
        <p:txBody>
          <a:bodyPr/>
          <a:lstStyle/>
          <a:p>
            <a:r>
              <a:rPr lang="en-US" dirty="0"/>
              <a:t>MY FAVOURITE STYLE/FIRST SONG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6FAC67-DB74-4F50-8D83-B2480A35B1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3718" y="2658426"/>
            <a:ext cx="5264001" cy="1049329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My favourite style of music is…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18CEBEDD-6722-4A8C-91A9-9B491AC7DAE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solidFill>
            <a:srgbClr val="2B913C"/>
          </a:solidFill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C31A85-E51F-4CA2-8012-D13F6036833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8636" y="3790917"/>
            <a:ext cx="5189082" cy="1214838"/>
          </a:xfrm>
        </p:spPr>
        <p:txBody>
          <a:bodyPr/>
          <a:lstStyle/>
          <a:p>
            <a:pPr algn="l"/>
            <a:r>
              <a:rPr lang="en-US" dirty="0"/>
              <a:t>Describe your favourite type/style/genre of music – include images/photos/illustrations.  </a:t>
            </a: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25B3B761-6270-47D7-BF7B-E20F37F4244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ISSUE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4CC7B6-CEB9-41D5-8C98-171F358FE48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[Enter your name and form/class here]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C8EFC34-749E-4DA8-A00C-AAB176DB75BA}"/>
              </a:ext>
            </a:extLst>
          </p:cNvPr>
          <p:cNvSpPr txBox="1">
            <a:spLocks/>
          </p:cNvSpPr>
          <p:nvPr/>
        </p:nvSpPr>
        <p:spPr>
          <a:xfrm>
            <a:off x="949569" y="5088917"/>
            <a:ext cx="5264001" cy="1049329"/>
          </a:xfrm>
          <a:prstGeom prst="rect">
            <a:avLst/>
          </a:prstGeom>
          <a:noFill/>
        </p:spPr>
        <p:txBody>
          <a:bodyPr vert="horz" lIns="288000" tIns="216000" rIns="72000" bIns="45720" rtlCol="0" anchor="ctr" anchorCtr="0">
            <a:noAutofit/>
          </a:bodyPr>
          <a:lstStyle>
            <a:lvl1pPr marL="0" indent="0" algn="r" defTabSz="453862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453862" rtl="0" eaLnBrk="1" latinLnBrk="0" hangingPunct="1">
              <a:lnSpc>
                <a:spcPct val="100000"/>
              </a:lnSpc>
              <a:spcBef>
                <a:spcPts val="529"/>
              </a:spcBef>
              <a:buFont typeface="Arial" panose="020B0604020202020204" pitchFamily="34" charset="0"/>
              <a:buNone/>
              <a:defRPr sz="1765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53862" indent="0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None/>
              <a:defRPr sz="993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0794" indent="0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None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7725" indent="0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None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48122" indent="-113466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5053" indent="-113466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01985" indent="-113466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8916" indent="-113466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My first song was…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BDD30083-1434-4935-8CD9-64CC879BF0D0}"/>
              </a:ext>
            </a:extLst>
          </p:cNvPr>
          <p:cNvSpPr txBox="1">
            <a:spLocks/>
          </p:cNvSpPr>
          <p:nvPr/>
        </p:nvSpPr>
        <p:spPr>
          <a:xfrm>
            <a:off x="949569" y="6056250"/>
            <a:ext cx="5189082" cy="1521253"/>
          </a:xfrm>
          <a:prstGeom prst="rect">
            <a:avLst/>
          </a:prstGeom>
          <a:noFill/>
        </p:spPr>
        <p:txBody>
          <a:bodyPr vert="horz" lIns="72000" tIns="72000" rIns="72000" bIns="72000" rtlCol="0">
            <a:normAutofit/>
          </a:bodyPr>
          <a:lstStyle>
            <a:lvl1pPr marL="0" indent="0" algn="r" defTabSz="453862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None/>
              <a:defRPr sz="1800" b="0" i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453862" rtl="0" eaLnBrk="1" latinLnBrk="0" hangingPunct="1">
              <a:lnSpc>
                <a:spcPct val="100000"/>
              </a:lnSpc>
              <a:spcBef>
                <a:spcPts val="529"/>
              </a:spcBef>
              <a:buFont typeface="Arial" panose="020B0604020202020204" pitchFamily="34" charset="0"/>
              <a:buNone/>
              <a:defRPr sz="1765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53862" indent="0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None/>
              <a:defRPr sz="993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0794" indent="0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None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7725" indent="0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None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48122" indent="-113466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5053" indent="-113466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01985" indent="-113466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8916" indent="-113466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Describe your first song – the song title, name of artist/band/group and the year that it was released.  How did you buy/purchase/listen to your first song?  Include images/photos/illustrations.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78E637-3738-4065-8473-9937C4DD99F8}"/>
              </a:ext>
            </a:extLst>
          </p:cNvPr>
          <p:cNvSpPr txBox="1"/>
          <p:nvPr/>
        </p:nvSpPr>
        <p:spPr>
          <a:xfrm>
            <a:off x="4705814" y="8809463"/>
            <a:ext cx="2152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© WWW.MUSICALCONTEXTS.CO.UK</a:t>
            </a:r>
          </a:p>
        </p:txBody>
      </p:sp>
    </p:spTree>
    <p:extLst>
      <p:ext uri="{BB962C8B-B14F-4D97-AF65-F5344CB8AC3E}">
        <p14:creationId xmlns:p14="http://schemas.microsoft.com/office/powerpoint/2010/main" val="351596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woman listening to headphones looking out the window">
            <a:extLst>
              <a:ext uri="{FF2B5EF4-FFF2-40B4-BE49-F238E27FC236}">
                <a16:creationId xmlns:a16="http://schemas.microsoft.com/office/drawing/2014/main" id="{B2CAD4B4-5BF4-428B-A2E6-D641C4EC27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9144000"/>
          </a:xfr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8ED5FF9D-EBAB-41C6-9A15-F899C23FC8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270" dirty="0"/>
              <a:t>MY MOST MEMORABLE SONG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7C260C4-3522-48EC-A13A-0AE383EEA0B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algn="r"/>
            <a:r>
              <a:rPr lang="en-US" dirty="0"/>
              <a:t>[Enter your name and form/class here]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6B28B6-54CA-49E5-934A-45950F54560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4698FC-AAE7-4CE4-BB53-D8CED8A61A7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ISSUE</a:t>
            </a:r>
          </a:p>
        </p:txBody>
      </p:sp>
      <p:sp>
        <p:nvSpPr>
          <p:cNvPr id="29" name="Title 2">
            <a:extLst>
              <a:ext uri="{FF2B5EF4-FFF2-40B4-BE49-F238E27FC236}">
                <a16:creationId xmlns:a16="http://schemas.microsoft.com/office/drawing/2014/main" id="{D52C67C9-7C68-41B6-8A47-EE00FF963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3718" y="825168"/>
            <a:ext cx="6024282" cy="1692000"/>
          </a:xfrm>
          <a:solidFill>
            <a:schemeClr val="accent6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sz="6000" dirty="0"/>
              <a:t>MY MUSIC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EA113307-6AA5-48BD-ABF7-6307642C2D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3718" y="2658426"/>
            <a:ext cx="5264001" cy="1049329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My most memorable song…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69773BB0-A7E2-4432-ABAD-30A2D433C075}"/>
              </a:ext>
            </a:extLst>
          </p:cNvPr>
          <p:cNvSpPr txBox="1">
            <a:spLocks/>
          </p:cNvSpPr>
          <p:nvPr/>
        </p:nvSpPr>
        <p:spPr>
          <a:xfrm>
            <a:off x="908636" y="3790916"/>
            <a:ext cx="5189082" cy="3653237"/>
          </a:xfrm>
          <a:prstGeom prst="rect">
            <a:avLst/>
          </a:prstGeom>
          <a:noFill/>
        </p:spPr>
        <p:txBody>
          <a:bodyPr vert="horz" lIns="72000" tIns="72000" rIns="72000" bIns="72000" rtlCol="0">
            <a:normAutofit/>
          </a:bodyPr>
          <a:lstStyle>
            <a:lvl1pPr marL="216000" indent="-216000" algn="l" defTabSz="453862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800" b="0" i="1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453862" rtl="0" eaLnBrk="1" latinLnBrk="0" hangingPunct="1">
              <a:lnSpc>
                <a:spcPct val="100000"/>
              </a:lnSpc>
              <a:spcBef>
                <a:spcPts val="529"/>
              </a:spcBef>
              <a:buFont typeface="Arial" panose="020B0604020202020204" pitchFamily="34" charset="0"/>
              <a:buNone/>
              <a:defRPr sz="1765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53862" indent="0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None/>
              <a:defRPr sz="993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0794" indent="0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None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7725" indent="0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None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48122" indent="-113466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5053" indent="-113466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01985" indent="-113466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8916" indent="-113466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Describe your most memorable song giving the song title and artist/band/group – use photos, images and illustrations and say why this song is memorable to you and what makes it memorable.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0A21ED-2D0A-461A-A260-FE699BA86AB6}"/>
              </a:ext>
            </a:extLst>
          </p:cNvPr>
          <p:cNvSpPr txBox="1"/>
          <p:nvPr/>
        </p:nvSpPr>
        <p:spPr>
          <a:xfrm>
            <a:off x="4705814" y="8809463"/>
            <a:ext cx="2152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© WWW.MUSICALCONTEXTS.CO.UK</a:t>
            </a:r>
          </a:p>
        </p:txBody>
      </p:sp>
    </p:spTree>
    <p:extLst>
      <p:ext uri="{BB962C8B-B14F-4D97-AF65-F5344CB8AC3E}">
        <p14:creationId xmlns:p14="http://schemas.microsoft.com/office/powerpoint/2010/main" val="1917316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woman playing ukulele">
            <a:extLst>
              <a:ext uri="{FF2B5EF4-FFF2-40B4-BE49-F238E27FC236}">
                <a16:creationId xmlns:a16="http://schemas.microsoft.com/office/drawing/2014/main" id="{B2CAD4B4-5BF4-428B-A2E6-D641C4EC27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9144000"/>
          </a:xfr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8ED5FF9D-EBAB-41C6-9A15-F899C23FC8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270" dirty="0"/>
              <a:t>QUESTIONS AND CONCERTS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7C260C4-3522-48EC-A13A-0AE383EEA0B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75737" y="308232"/>
            <a:ext cx="4825820" cy="357696"/>
          </a:xfrm>
        </p:spPr>
        <p:txBody>
          <a:bodyPr/>
          <a:lstStyle/>
          <a:p>
            <a:pPr algn="r"/>
            <a:r>
              <a:rPr lang="en-US" dirty="0"/>
              <a:t>[Enter your name and form/class here]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6B28B6-54CA-49E5-934A-45950F54560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2238" y="0"/>
            <a:ext cx="860611" cy="665928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4698FC-AAE7-4CE4-BB53-D8CED8A61A7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 rot="16200000">
            <a:off x="419914" y="310497"/>
            <a:ext cx="461315" cy="221495"/>
          </a:xfrm>
        </p:spPr>
        <p:txBody>
          <a:bodyPr/>
          <a:lstStyle/>
          <a:p>
            <a:r>
              <a:rPr lang="en-US" dirty="0"/>
              <a:t>ISSUE</a:t>
            </a: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2CE57A16-3CAF-4DCE-AE50-719AF9832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3718" y="825168"/>
            <a:ext cx="6024282" cy="1692000"/>
          </a:xfrm>
          <a:solidFill>
            <a:schemeClr val="accent6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sz="6000" dirty="0"/>
              <a:t>MY MUSIC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9A844C27-50F6-419B-BBAB-0066D92ED2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3718" y="2658426"/>
            <a:ext cx="5264001" cy="1049329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I would like to spend 10 minutes with…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12DBE9CA-1ED2-4A54-BB94-333BE44B0C54}"/>
              </a:ext>
            </a:extLst>
          </p:cNvPr>
          <p:cNvSpPr txBox="1">
            <a:spLocks/>
          </p:cNvSpPr>
          <p:nvPr/>
        </p:nvSpPr>
        <p:spPr>
          <a:xfrm>
            <a:off x="908636" y="3790917"/>
            <a:ext cx="5189082" cy="1214838"/>
          </a:xfrm>
          <a:prstGeom prst="rect">
            <a:avLst/>
          </a:prstGeom>
          <a:noFill/>
        </p:spPr>
        <p:txBody>
          <a:bodyPr vert="horz" lIns="72000" tIns="72000" rIns="72000" bIns="72000" rtlCol="0">
            <a:normAutofit/>
          </a:bodyPr>
          <a:lstStyle>
            <a:lvl1pPr marL="216000" indent="-216000" algn="l" defTabSz="453862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800" b="0" i="1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453862" rtl="0" eaLnBrk="1" latinLnBrk="0" hangingPunct="1">
              <a:lnSpc>
                <a:spcPct val="100000"/>
              </a:lnSpc>
              <a:spcBef>
                <a:spcPts val="529"/>
              </a:spcBef>
              <a:buFont typeface="Arial" panose="020B0604020202020204" pitchFamily="34" charset="0"/>
              <a:buNone/>
              <a:defRPr sz="1765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53862" indent="0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None/>
              <a:defRPr sz="993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0794" indent="0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None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7725" indent="0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None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48122" indent="-113466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5053" indent="-113466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01985" indent="-113466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8916" indent="-113466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Describe who you would like to spend 10 minutes with and what question or questions you would like to ask them.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6E694DB9-7288-425F-BF1D-D59B4869A787}"/>
              </a:ext>
            </a:extLst>
          </p:cNvPr>
          <p:cNvSpPr txBox="1">
            <a:spLocks/>
          </p:cNvSpPr>
          <p:nvPr/>
        </p:nvSpPr>
        <p:spPr>
          <a:xfrm>
            <a:off x="949569" y="5088917"/>
            <a:ext cx="5264001" cy="1049329"/>
          </a:xfrm>
          <a:prstGeom prst="rect">
            <a:avLst/>
          </a:prstGeom>
          <a:noFill/>
        </p:spPr>
        <p:txBody>
          <a:bodyPr vert="horz" lIns="288000" tIns="216000" rIns="72000" bIns="45720" rtlCol="0" anchor="ctr" anchorCtr="0">
            <a:noAutofit/>
          </a:bodyPr>
          <a:lstStyle>
            <a:lvl1pPr marL="0" indent="0" algn="r" defTabSz="453862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453862" rtl="0" eaLnBrk="1" latinLnBrk="0" hangingPunct="1">
              <a:lnSpc>
                <a:spcPct val="100000"/>
              </a:lnSpc>
              <a:spcBef>
                <a:spcPts val="529"/>
              </a:spcBef>
              <a:buFont typeface="Arial" panose="020B0604020202020204" pitchFamily="34" charset="0"/>
              <a:buNone/>
              <a:defRPr sz="1765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53862" indent="0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None/>
              <a:defRPr sz="993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0794" indent="0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None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7725" indent="0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None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48122" indent="-113466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5053" indent="-113466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01985" indent="-113466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8916" indent="-113466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The last concert I went to…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5DA64F53-0C39-4B2C-8F7B-2637B9067232}"/>
              </a:ext>
            </a:extLst>
          </p:cNvPr>
          <p:cNvSpPr txBox="1">
            <a:spLocks/>
          </p:cNvSpPr>
          <p:nvPr/>
        </p:nvSpPr>
        <p:spPr>
          <a:xfrm>
            <a:off x="949569" y="6056250"/>
            <a:ext cx="5189082" cy="1521253"/>
          </a:xfrm>
          <a:prstGeom prst="rect">
            <a:avLst/>
          </a:prstGeom>
          <a:noFill/>
        </p:spPr>
        <p:txBody>
          <a:bodyPr vert="horz" lIns="72000" tIns="72000" rIns="72000" bIns="72000" rtlCol="0">
            <a:normAutofit/>
          </a:bodyPr>
          <a:lstStyle>
            <a:lvl1pPr marL="0" indent="0" algn="r" defTabSz="453862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None/>
              <a:defRPr sz="1800" b="0" i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453862" rtl="0" eaLnBrk="1" latinLnBrk="0" hangingPunct="1">
              <a:lnSpc>
                <a:spcPct val="100000"/>
              </a:lnSpc>
              <a:spcBef>
                <a:spcPts val="529"/>
              </a:spcBef>
              <a:buFont typeface="Arial" panose="020B0604020202020204" pitchFamily="34" charset="0"/>
              <a:buNone/>
              <a:defRPr sz="1765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53862" indent="0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None/>
              <a:defRPr sz="993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0794" indent="0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None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7725" indent="0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None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48122" indent="-113466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5053" indent="-113466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01985" indent="-113466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8916" indent="-113466" algn="l" defTabSz="453862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FFFF00"/>
                </a:solidFill>
              </a:rPr>
              <a:t>Describe the last concert or live music performance you went to, who or what you saw and what you liked or disliked about it.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76727F-08E1-49E8-8312-61A3F40F4915}"/>
              </a:ext>
            </a:extLst>
          </p:cNvPr>
          <p:cNvSpPr txBox="1"/>
          <p:nvPr/>
        </p:nvSpPr>
        <p:spPr>
          <a:xfrm>
            <a:off x="4705815" y="8873224"/>
            <a:ext cx="2152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WWW.MUSICALCONTEXTS.CO.UK</a:t>
            </a:r>
          </a:p>
        </p:txBody>
      </p:sp>
    </p:spTree>
    <p:extLst>
      <p:ext uri="{BB962C8B-B14F-4D97-AF65-F5344CB8AC3E}">
        <p14:creationId xmlns:p14="http://schemas.microsoft.com/office/powerpoint/2010/main" val="1176302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5">
      <a:dk1>
        <a:sysClr val="windowText" lastClr="000000"/>
      </a:dk1>
      <a:lt1>
        <a:sysClr val="window" lastClr="FFFFFF"/>
      </a:lt1>
      <a:dk2>
        <a:srgbClr val="0083CE"/>
      </a:dk2>
      <a:lt2>
        <a:srgbClr val="803E00"/>
      </a:lt2>
      <a:accent1>
        <a:srgbClr val="1D1D1B"/>
      </a:accent1>
      <a:accent2>
        <a:srgbClr val="FFA500"/>
      </a:accent2>
      <a:accent3>
        <a:srgbClr val="A5A5A5"/>
      </a:accent3>
      <a:accent4>
        <a:srgbClr val="DE0000"/>
      </a:accent4>
      <a:accent5>
        <a:srgbClr val="5B9BD5"/>
      </a:accent5>
      <a:accent6>
        <a:srgbClr val="540602"/>
      </a:accent6>
      <a:hlink>
        <a:srgbClr val="0563C1"/>
      </a:hlink>
      <a:folHlink>
        <a:srgbClr val="954F72"/>
      </a:folHlink>
    </a:clrScheme>
    <a:fontScheme name="Custom 41">
      <a:majorFont>
        <a:latin typeface="Rockwel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gazine_Cover_01_MO - v4" id="{246CC7FB-0ED2-499A-A889-3E2E942C2F3B}" vid="{A48B741C-CC95-4994-A682-245D360B61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02E0EF7D44C04B9FA644DBFF45FF6A" ma:contentTypeVersion="13" ma:contentTypeDescription="Create a new document." ma:contentTypeScope="" ma:versionID="206b9469efed5238e3299da57cdc015e">
  <xsd:schema xmlns:xsd="http://www.w3.org/2001/XMLSchema" xmlns:xs="http://www.w3.org/2001/XMLSchema" xmlns:p="http://schemas.microsoft.com/office/2006/metadata/properties" xmlns:ns2="876de33e-aaa5-4507-9b92-b84e676ded0d" xmlns:ns3="ef88797d-310b-4d46-ad9c-0c23fa0c8d45" targetNamespace="http://schemas.microsoft.com/office/2006/metadata/properties" ma:root="true" ma:fieldsID="281ed500249cd3fe925a7af84a8b56c4" ns2:_="" ns3:_="">
    <xsd:import namespace="876de33e-aaa5-4507-9b92-b84e676ded0d"/>
    <xsd:import namespace="ef88797d-310b-4d46-ad9c-0c23fa0c8d4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de33e-aaa5-4507-9b92-b84e676de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1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8797d-310b-4d46-ad9c-0c23fa0c8d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ef88797d-310b-4d46-ad9c-0c23fa0c8d45" xsi:nil="true"/>
  </documentManagement>
</p:properties>
</file>

<file path=customXml/itemProps1.xml><?xml version="1.0" encoding="utf-8"?>
<ds:datastoreItem xmlns:ds="http://schemas.openxmlformats.org/officeDocument/2006/customXml" ds:itemID="{A4024253-907D-41E9-B0C9-FF12B44B91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90CC86-3DC9-4B3B-8E04-5496D71C77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de33e-aaa5-4507-9b92-b84e676ded0d"/>
    <ds:schemaRef ds:uri="ef88797d-310b-4d46-ad9c-0c23fa0c8d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FD33F5-9E58-4D90-9C96-F2DA1455EFC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f88797d-310b-4d46-ad9c-0c23fa0c8d45"/>
    <ds:schemaRef ds:uri="876de33e-aaa5-4507-9b92-b84e676ded0d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Music magazine covers</Template>
  <TotalTime>0</TotalTime>
  <Words>324</Words>
  <Application>Microsoft Office PowerPoint</Application>
  <PresentationFormat>Letter Paper (8.5x11 in)</PresentationFormat>
  <Paragraphs>39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Rockwell</vt:lpstr>
      <vt:lpstr>Wingdings</vt:lpstr>
      <vt:lpstr>Office Theme</vt:lpstr>
      <vt:lpstr>MUSIC AND  ME</vt:lpstr>
      <vt:lpstr>MY MUSIC</vt:lpstr>
      <vt:lpstr>MY MUSIC</vt:lpstr>
      <vt:lpstr>MY MUSIC</vt:lpstr>
    </vt:vector>
  </TitlesOfParts>
  <Manager>Musical Contexts</Manager>
  <Company>Musical Contexts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Music Magazine</dc:title>
  <dc:subject>My Music Magazine</dc:subject>
  <dc:creator>Musical Contexts</dc:creator>
  <cp:lastModifiedBy/>
  <dcterms:created xsi:type="dcterms:W3CDTF">2019-08-21T11:29:22Z</dcterms:created>
  <dcterms:modified xsi:type="dcterms:W3CDTF">2019-08-21T11:43:56Z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0x0101005F02E0EF7D44C04B9FA644DBFF45FF6A</vt:lpwstr>
  </property>
</Properties>
</file>