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68" r:id="rId3"/>
    <p:sldId id="357" r:id="rId4"/>
    <p:sldId id="361" r:id="rId5"/>
    <p:sldId id="363" r:id="rId6"/>
    <p:sldId id="364" r:id="rId7"/>
    <p:sldId id="365" r:id="rId8"/>
    <p:sldId id="366" r:id="rId9"/>
    <p:sldId id="3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Richardson" userId="b12f1a219faba2ab" providerId="LiveId" clId="{D3A61AFA-F39C-4BDD-B382-CC54AFFF5A79}"/>
    <pc:docChg chg="custSel addSld delSld modSld">
      <pc:chgData name="Daniel Richardson" userId="b12f1a219faba2ab" providerId="LiveId" clId="{D3A61AFA-F39C-4BDD-B382-CC54AFFF5A79}" dt="2019-04-02T10:09:39.058" v="2411" actId="20577"/>
      <pc:docMkLst>
        <pc:docMk/>
      </pc:docMkLst>
      <pc:sldChg chg="modSp">
        <pc:chgData name="Daniel Richardson" userId="b12f1a219faba2ab" providerId="LiveId" clId="{D3A61AFA-F39C-4BDD-B382-CC54AFFF5A79}" dt="2019-04-02T08:32:45.914" v="32" actId="20577"/>
        <pc:sldMkLst>
          <pc:docMk/>
          <pc:sldMk cId="1201385341" sldId="256"/>
        </pc:sldMkLst>
        <pc:spChg chg="mod">
          <ac:chgData name="Daniel Richardson" userId="b12f1a219faba2ab" providerId="LiveId" clId="{D3A61AFA-F39C-4BDD-B382-CC54AFFF5A79}" dt="2019-04-02T08:32:45.914" v="32" actId="20577"/>
          <ac:spMkLst>
            <pc:docMk/>
            <pc:sldMk cId="1201385341" sldId="256"/>
            <ac:spMk id="4" creationId="{D35C74F8-A501-42E0-A85D-FFA71979EA03}"/>
          </ac:spMkLst>
        </pc:spChg>
      </pc:sldChg>
      <pc:sldChg chg="addSp delSp modSp add">
        <pc:chgData name="Daniel Richardson" userId="b12f1a219faba2ab" providerId="LiveId" clId="{D3A61AFA-F39C-4BDD-B382-CC54AFFF5A79}" dt="2019-04-02T10:09:39.058" v="2411" actId="20577"/>
        <pc:sldMkLst>
          <pc:docMk/>
          <pc:sldMk cId="981921101" sldId="261"/>
        </pc:sldMkLst>
        <pc:spChg chg="mod">
          <ac:chgData name="Daniel Richardson" userId="b12f1a219faba2ab" providerId="LiveId" clId="{D3A61AFA-F39C-4BDD-B382-CC54AFFF5A79}" dt="2019-04-02T09:01:09.523" v="1602" actId="20577"/>
          <ac:spMkLst>
            <pc:docMk/>
            <pc:sldMk cId="981921101" sldId="261"/>
            <ac:spMk id="2" creationId="{4A6F539F-A184-4DE1-86E3-7991B14695D5}"/>
          </ac:spMkLst>
        </pc:spChg>
        <pc:spChg chg="del">
          <ac:chgData name="Daniel Richardson" userId="b12f1a219faba2ab" providerId="LiveId" clId="{D3A61AFA-F39C-4BDD-B382-CC54AFFF5A79}" dt="2019-04-02T09:02:31.420" v="1744" actId="1032"/>
          <ac:spMkLst>
            <pc:docMk/>
            <pc:sldMk cId="981921101" sldId="261"/>
            <ac:spMk id="3" creationId="{3526AAF4-B95D-4F8A-ACB1-E81A8E94DDC4}"/>
          </ac:spMkLst>
        </pc:spChg>
        <pc:spChg chg="mod">
          <ac:chgData name="Daniel Richardson" userId="b12f1a219faba2ab" providerId="LiveId" clId="{D3A61AFA-F39C-4BDD-B382-CC54AFFF5A79}" dt="2019-04-02T09:02:18.888" v="1743" actId="20577"/>
          <ac:spMkLst>
            <pc:docMk/>
            <pc:sldMk cId="981921101" sldId="261"/>
            <ac:spMk id="4" creationId="{1EDC7EC2-83F9-4437-AE9A-ADA20A357F95}"/>
          </ac:spMkLst>
        </pc:spChg>
        <pc:graphicFrameChg chg="add mod">
          <ac:chgData name="Daniel Richardson" userId="b12f1a219faba2ab" providerId="LiveId" clId="{D3A61AFA-F39C-4BDD-B382-CC54AFFF5A79}" dt="2019-04-02T10:09:39.058" v="2411" actId="20577"/>
          <ac:graphicFrameMkLst>
            <pc:docMk/>
            <pc:sldMk cId="981921101" sldId="261"/>
            <ac:graphicFrameMk id="5" creationId="{9015BC82-207F-4A77-A688-C04FF99C3462}"/>
          </ac:graphicFrameMkLst>
        </pc:graphicFrameChg>
      </pc:sldChg>
    </pc:docChg>
  </pc:docChgLst>
  <pc:docChgLst>
    <pc:chgData name="Daniel Richardson" userId="b12f1a219faba2ab" providerId="LiveId" clId="{AF877488-25EA-47CE-AAAA-5F99C9BB0F8E}"/>
    <pc:docChg chg="addSld delSld modSld">
      <pc:chgData name="Daniel Richardson" userId="b12f1a219faba2ab" providerId="LiveId" clId="{AF877488-25EA-47CE-AAAA-5F99C9BB0F8E}" dt="2020-09-02T14:39:13.537" v="1"/>
      <pc:docMkLst>
        <pc:docMk/>
      </pc:docMkLst>
      <pc:sldChg chg="add del">
        <pc:chgData name="Daniel Richardson" userId="b12f1a219faba2ab" providerId="LiveId" clId="{AF877488-25EA-47CE-AAAA-5F99C9BB0F8E}" dt="2020-09-02T14:39:13.537" v="1"/>
        <pc:sldMkLst>
          <pc:docMk/>
          <pc:sldMk cId="1201385341" sldId="256"/>
        </pc:sldMkLst>
      </pc:sldChg>
      <pc:sldChg chg="del">
        <pc:chgData name="Daniel Richardson" userId="b12f1a219faba2ab" providerId="LiveId" clId="{AF877488-25EA-47CE-AAAA-5F99C9BB0F8E}" dt="2020-09-02T14:39:13.070" v="0" actId="47"/>
        <pc:sldMkLst>
          <pc:docMk/>
          <pc:sldMk cId="981921101" sldId="261"/>
        </pc:sldMkLst>
      </pc:sldChg>
      <pc:sldChg chg="del">
        <pc:chgData name="Daniel Richardson" userId="b12f1a219faba2ab" providerId="LiveId" clId="{AF877488-25EA-47CE-AAAA-5F99C9BB0F8E}" dt="2020-09-02T14:39:13.070" v="0" actId="47"/>
        <pc:sldMkLst>
          <pc:docMk/>
          <pc:sldMk cId="2876031115" sldId="262"/>
        </pc:sldMkLst>
      </pc:sldChg>
      <pc:sldChg chg="del">
        <pc:chgData name="Daniel Richardson" userId="b12f1a219faba2ab" providerId="LiveId" clId="{AF877488-25EA-47CE-AAAA-5F99C9BB0F8E}" dt="2020-09-02T14:39:13.070" v="0" actId="47"/>
        <pc:sldMkLst>
          <pc:docMk/>
          <pc:sldMk cId="865111840" sldId="263"/>
        </pc:sldMkLst>
      </pc:sldChg>
      <pc:sldChg chg="del">
        <pc:chgData name="Daniel Richardson" userId="b12f1a219faba2ab" providerId="LiveId" clId="{AF877488-25EA-47CE-AAAA-5F99C9BB0F8E}" dt="2020-09-02T14:39:13.070" v="0" actId="47"/>
        <pc:sldMkLst>
          <pc:docMk/>
          <pc:sldMk cId="112956970" sldId="264"/>
        </pc:sldMkLst>
      </pc:sldChg>
      <pc:sldChg chg="add">
        <pc:chgData name="Daniel Richardson" userId="b12f1a219faba2ab" providerId="LiveId" clId="{AF877488-25EA-47CE-AAAA-5F99C9BB0F8E}" dt="2020-09-02T14:39:13.537" v="1"/>
        <pc:sldMkLst>
          <pc:docMk/>
          <pc:sldMk cId="2358558403" sldId="357"/>
        </pc:sldMkLst>
      </pc:sldChg>
      <pc:sldChg chg="add">
        <pc:chgData name="Daniel Richardson" userId="b12f1a219faba2ab" providerId="LiveId" clId="{AF877488-25EA-47CE-AAAA-5F99C9BB0F8E}" dt="2020-09-02T14:39:13.537" v="1"/>
        <pc:sldMkLst>
          <pc:docMk/>
          <pc:sldMk cId="1668051196" sldId="361"/>
        </pc:sldMkLst>
      </pc:sldChg>
      <pc:sldChg chg="add">
        <pc:chgData name="Daniel Richardson" userId="b12f1a219faba2ab" providerId="LiveId" clId="{AF877488-25EA-47CE-AAAA-5F99C9BB0F8E}" dt="2020-09-02T14:39:13.537" v="1"/>
        <pc:sldMkLst>
          <pc:docMk/>
          <pc:sldMk cId="2648221057" sldId="363"/>
        </pc:sldMkLst>
      </pc:sldChg>
      <pc:sldChg chg="add">
        <pc:chgData name="Daniel Richardson" userId="b12f1a219faba2ab" providerId="LiveId" clId="{AF877488-25EA-47CE-AAAA-5F99C9BB0F8E}" dt="2020-09-02T14:39:13.537" v="1"/>
        <pc:sldMkLst>
          <pc:docMk/>
          <pc:sldMk cId="1053295257" sldId="364"/>
        </pc:sldMkLst>
      </pc:sldChg>
      <pc:sldChg chg="add">
        <pc:chgData name="Daniel Richardson" userId="b12f1a219faba2ab" providerId="LiveId" clId="{AF877488-25EA-47CE-AAAA-5F99C9BB0F8E}" dt="2020-09-02T14:39:13.537" v="1"/>
        <pc:sldMkLst>
          <pc:docMk/>
          <pc:sldMk cId="3394963526" sldId="365"/>
        </pc:sldMkLst>
      </pc:sldChg>
      <pc:sldChg chg="add">
        <pc:chgData name="Daniel Richardson" userId="b12f1a219faba2ab" providerId="LiveId" clId="{AF877488-25EA-47CE-AAAA-5F99C9BB0F8E}" dt="2020-09-02T14:39:13.537" v="1"/>
        <pc:sldMkLst>
          <pc:docMk/>
          <pc:sldMk cId="3667288386" sldId="366"/>
        </pc:sldMkLst>
      </pc:sldChg>
      <pc:sldChg chg="add">
        <pc:chgData name="Daniel Richardson" userId="b12f1a219faba2ab" providerId="LiveId" clId="{AF877488-25EA-47CE-AAAA-5F99C9BB0F8E}" dt="2020-09-02T14:39:13.537" v="1"/>
        <pc:sldMkLst>
          <pc:docMk/>
          <pc:sldMk cId="4278435878" sldId="367"/>
        </pc:sldMkLst>
      </pc:sldChg>
    </pc:docChg>
  </pc:docChgLst>
  <pc:docChgLst>
    <pc:chgData name="Daniel Richardson" userId="b12f1a219faba2ab" providerId="LiveId" clId="{C51D04D4-23BE-4959-AE48-1B564EF6589E}"/>
    <pc:docChg chg="undo redo custSel addSld delSld modSld">
      <pc:chgData name="Daniel Richardson" userId="b12f1a219faba2ab" providerId="LiveId" clId="{C51D04D4-23BE-4959-AE48-1B564EF6589E}" dt="2019-04-09T19:47:27.293" v="2862"/>
      <pc:docMkLst>
        <pc:docMk/>
      </pc:docMkLst>
      <pc:sldChg chg="modSp">
        <pc:chgData name="Daniel Richardson" userId="b12f1a219faba2ab" providerId="LiveId" clId="{C51D04D4-23BE-4959-AE48-1B564EF6589E}" dt="2019-04-09T18:54:26.873" v="64" actId="20577"/>
        <pc:sldMkLst>
          <pc:docMk/>
          <pc:sldMk cId="1201385341" sldId="256"/>
        </pc:sldMkLst>
        <pc:spChg chg="mod">
          <ac:chgData name="Daniel Richardson" userId="b12f1a219faba2ab" providerId="LiveId" clId="{C51D04D4-23BE-4959-AE48-1B564EF6589E}" dt="2019-04-09T18:54:26.873" v="64" actId="20577"/>
          <ac:spMkLst>
            <pc:docMk/>
            <pc:sldMk cId="1201385341" sldId="256"/>
            <ac:spMk id="4" creationId="{D35C74F8-A501-42E0-A85D-FFA71979EA03}"/>
          </ac:spMkLst>
        </pc:spChg>
      </pc:sldChg>
      <pc:sldChg chg="modSp modAnim">
        <pc:chgData name="Daniel Richardson" userId="b12f1a219faba2ab" providerId="LiveId" clId="{C51D04D4-23BE-4959-AE48-1B564EF6589E}" dt="2019-04-09T19:46:49.815" v="2849"/>
        <pc:sldMkLst>
          <pc:docMk/>
          <pc:sldMk cId="981921101" sldId="261"/>
        </pc:sldMkLst>
        <pc:spChg chg="mod">
          <ac:chgData name="Daniel Richardson" userId="b12f1a219faba2ab" providerId="LiveId" clId="{C51D04D4-23BE-4959-AE48-1B564EF6589E}" dt="2019-04-09T18:54:42.081" v="74"/>
          <ac:spMkLst>
            <pc:docMk/>
            <pc:sldMk cId="981921101" sldId="261"/>
            <ac:spMk id="2" creationId="{4A6F539F-A184-4DE1-86E3-7991B14695D5}"/>
          </ac:spMkLst>
        </pc:spChg>
        <pc:spChg chg="mod">
          <ac:chgData name="Daniel Richardson" userId="b12f1a219faba2ab" providerId="LiveId" clId="{C51D04D4-23BE-4959-AE48-1B564EF6589E}" dt="2019-04-09T19:18:55.763" v="250" actId="20577"/>
          <ac:spMkLst>
            <pc:docMk/>
            <pc:sldMk cId="981921101" sldId="261"/>
            <ac:spMk id="4" creationId="{1EDC7EC2-83F9-4437-AE9A-ADA20A357F95}"/>
          </ac:spMkLst>
        </pc:spChg>
        <pc:graphicFrameChg chg="mod">
          <ac:chgData name="Daniel Richardson" userId="b12f1a219faba2ab" providerId="LiveId" clId="{C51D04D4-23BE-4959-AE48-1B564EF6589E}" dt="2019-04-09T19:21:10.180" v="651" actId="20577"/>
          <ac:graphicFrameMkLst>
            <pc:docMk/>
            <pc:sldMk cId="981921101" sldId="261"/>
            <ac:graphicFrameMk id="5" creationId="{9015BC82-207F-4A77-A688-C04FF99C3462}"/>
          </ac:graphicFrameMkLst>
        </pc:graphicFrameChg>
      </pc:sldChg>
      <pc:sldChg chg="modSp add modAnim">
        <pc:chgData name="Daniel Richardson" userId="b12f1a219faba2ab" providerId="LiveId" clId="{C51D04D4-23BE-4959-AE48-1B564EF6589E}" dt="2019-04-09T19:47:04.309" v="2854"/>
        <pc:sldMkLst>
          <pc:docMk/>
          <pc:sldMk cId="2876031115" sldId="262"/>
        </pc:sldMkLst>
        <pc:spChg chg="mod">
          <ac:chgData name="Daniel Richardson" userId="b12f1a219faba2ab" providerId="LiveId" clId="{C51D04D4-23BE-4959-AE48-1B564EF6589E}" dt="2019-04-09T18:55:03.498" v="107" actId="20577"/>
          <ac:spMkLst>
            <pc:docMk/>
            <pc:sldMk cId="2876031115" sldId="262"/>
            <ac:spMk id="2" creationId="{4A6F539F-A184-4DE1-86E3-7991B14695D5}"/>
          </ac:spMkLst>
        </pc:spChg>
        <pc:spChg chg="mod">
          <ac:chgData name="Daniel Richardson" userId="b12f1a219faba2ab" providerId="LiveId" clId="{C51D04D4-23BE-4959-AE48-1B564EF6589E}" dt="2019-04-09T19:21:43.725" v="752" actId="20577"/>
          <ac:spMkLst>
            <pc:docMk/>
            <pc:sldMk cId="2876031115" sldId="262"/>
            <ac:spMk id="4" creationId="{1EDC7EC2-83F9-4437-AE9A-ADA20A357F95}"/>
          </ac:spMkLst>
        </pc:spChg>
        <pc:graphicFrameChg chg="mod">
          <ac:chgData name="Daniel Richardson" userId="b12f1a219faba2ab" providerId="LiveId" clId="{C51D04D4-23BE-4959-AE48-1B564EF6589E}" dt="2019-04-09T19:24:52.419" v="1304" actId="20577"/>
          <ac:graphicFrameMkLst>
            <pc:docMk/>
            <pc:sldMk cId="2876031115" sldId="262"/>
            <ac:graphicFrameMk id="5" creationId="{9015BC82-207F-4A77-A688-C04FF99C3462}"/>
          </ac:graphicFrameMkLst>
        </pc:graphicFrameChg>
      </pc:sldChg>
      <pc:sldChg chg="modSp add modAnim">
        <pc:chgData name="Daniel Richardson" userId="b12f1a219faba2ab" providerId="LiveId" clId="{C51D04D4-23BE-4959-AE48-1B564EF6589E}" dt="2019-04-09T19:47:14.950" v="2858"/>
        <pc:sldMkLst>
          <pc:docMk/>
          <pc:sldMk cId="865111840" sldId="263"/>
        </pc:sldMkLst>
        <pc:spChg chg="mod">
          <ac:chgData name="Daniel Richardson" userId="b12f1a219faba2ab" providerId="LiveId" clId="{C51D04D4-23BE-4959-AE48-1B564EF6589E}" dt="2019-04-09T18:55:16.074" v="130" actId="20577"/>
          <ac:spMkLst>
            <pc:docMk/>
            <pc:sldMk cId="865111840" sldId="263"/>
            <ac:spMk id="2" creationId="{4A6F539F-A184-4DE1-86E3-7991B14695D5}"/>
          </ac:spMkLst>
        </pc:spChg>
        <pc:spChg chg="mod">
          <ac:chgData name="Daniel Richardson" userId="b12f1a219faba2ab" providerId="LiveId" clId="{C51D04D4-23BE-4959-AE48-1B564EF6589E}" dt="2019-04-09T19:25:51.840" v="1369" actId="20577"/>
          <ac:spMkLst>
            <pc:docMk/>
            <pc:sldMk cId="865111840" sldId="263"/>
            <ac:spMk id="4" creationId="{1EDC7EC2-83F9-4437-AE9A-ADA20A357F95}"/>
          </ac:spMkLst>
        </pc:spChg>
        <pc:graphicFrameChg chg="mod">
          <ac:chgData name="Daniel Richardson" userId="b12f1a219faba2ab" providerId="LiveId" clId="{C51D04D4-23BE-4959-AE48-1B564EF6589E}" dt="2019-04-09T19:29:39.935" v="1965" actId="20577"/>
          <ac:graphicFrameMkLst>
            <pc:docMk/>
            <pc:sldMk cId="865111840" sldId="263"/>
            <ac:graphicFrameMk id="5" creationId="{9015BC82-207F-4A77-A688-C04FF99C3462}"/>
          </ac:graphicFrameMkLst>
        </pc:graphicFrameChg>
      </pc:sldChg>
      <pc:sldChg chg="modSp add modAnim">
        <pc:chgData name="Daniel Richardson" userId="b12f1a219faba2ab" providerId="LiveId" clId="{C51D04D4-23BE-4959-AE48-1B564EF6589E}" dt="2019-04-09T19:47:27.293" v="2862"/>
        <pc:sldMkLst>
          <pc:docMk/>
          <pc:sldMk cId="112956970" sldId="264"/>
        </pc:sldMkLst>
        <pc:spChg chg="mod">
          <ac:chgData name="Daniel Richardson" userId="b12f1a219faba2ab" providerId="LiveId" clId="{C51D04D4-23BE-4959-AE48-1B564EF6589E}" dt="2019-04-09T18:55:27.883" v="155" actId="20577"/>
          <ac:spMkLst>
            <pc:docMk/>
            <pc:sldMk cId="112956970" sldId="264"/>
            <ac:spMk id="2" creationId="{4A6F539F-A184-4DE1-86E3-7991B14695D5}"/>
          </ac:spMkLst>
        </pc:spChg>
        <pc:spChg chg="mod">
          <ac:chgData name="Daniel Richardson" userId="b12f1a219faba2ab" providerId="LiveId" clId="{C51D04D4-23BE-4959-AE48-1B564EF6589E}" dt="2019-04-09T19:42:40.374" v="2424" actId="20577"/>
          <ac:spMkLst>
            <pc:docMk/>
            <pc:sldMk cId="112956970" sldId="264"/>
            <ac:spMk id="4" creationId="{1EDC7EC2-83F9-4437-AE9A-ADA20A357F95}"/>
          </ac:spMkLst>
        </pc:spChg>
        <pc:graphicFrameChg chg="mod">
          <ac:chgData name="Daniel Richardson" userId="b12f1a219faba2ab" providerId="LiveId" clId="{C51D04D4-23BE-4959-AE48-1B564EF6589E}" dt="2019-04-09T19:46:03.256" v="2845" actId="313"/>
          <ac:graphicFrameMkLst>
            <pc:docMk/>
            <pc:sldMk cId="112956970" sldId="264"/>
            <ac:graphicFrameMk id="5" creationId="{9015BC82-207F-4A77-A688-C04FF99C3462}"/>
          </ac:graphicFrameMkLst>
        </pc:graphicFrameChg>
      </pc:sldChg>
    </pc:docChg>
  </pc:docChgLst>
  <pc:docChgLst>
    <pc:chgData name="Daniel Richardson" userId="b12f1a219faba2ab" providerId="LiveId" clId="{0496016C-D750-4B12-96E5-54F728D6EE3A}"/>
    <pc:docChg chg="modSld">
      <pc:chgData name="Daniel Richardson" userId="b12f1a219faba2ab" providerId="LiveId" clId="{0496016C-D750-4B12-96E5-54F728D6EE3A}" dt="2019-04-28T12:25:20.645" v="5" actId="20577"/>
      <pc:docMkLst>
        <pc:docMk/>
      </pc:docMkLst>
      <pc:sldChg chg="modSp">
        <pc:chgData name="Daniel Richardson" userId="b12f1a219faba2ab" providerId="LiveId" clId="{0496016C-D750-4B12-96E5-54F728D6EE3A}" dt="2019-04-28T12:25:20.645" v="5" actId="20577"/>
        <pc:sldMkLst>
          <pc:docMk/>
          <pc:sldMk cId="2876031115" sldId="262"/>
        </pc:sldMkLst>
        <pc:spChg chg="mod">
          <ac:chgData name="Daniel Richardson" userId="b12f1a219faba2ab" providerId="LiveId" clId="{0496016C-D750-4B12-96E5-54F728D6EE3A}" dt="2019-04-28T12:25:20.645" v="5" actId="20577"/>
          <ac:spMkLst>
            <pc:docMk/>
            <pc:sldMk cId="2876031115" sldId="262"/>
            <ac:spMk id="4" creationId="{1EDC7EC2-83F9-4437-AE9A-ADA20A357F9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2453818-3422-4314-85F4-E970B6628105}">
      <dgm:prSet phldrT="[Text]"/>
      <dgm:spPr/>
      <dgm:t>
        <a:bodyPr/>
        <a:lstStyle/>
        <a:p>
          <a:r>
            <a:rPr lang="en-GB" dirty="0"/>
            <a:t>Employees can be based in different countries and still work together.</a:t>
          </a:r>
        </a:p>
      </dgm:t>
    </dgm:pt>
    <dgm:pt modelId="{0758E868-A8D6-4C48-ACDA-C2934F44CB94}" type="parTrans" cxnId="{A78EE6BD-A733-425F-8324-48A47B37ED9D}">
      <dgm:prSet/>
      <dgm:spPr/>
      <dgm:t>
        <a:bodyPr/>
        <a:lstStyle/>
        <a:p>
          <a:endParaRPr lang="en-GB"/>
        </a:p>
      </dgm:t>
    </dgm:pt>
    <dgm:pt modelId="{9A8A68BA-E9E6-4139-AFE7-B5278A2E9E3C}" type="sibTrans" cxnId="{A78EE6BD-A733-425F-8324-48A47B37ED9D}">
      <dgm:prSet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dirty="0"/>
            <a:t>Businesses can be truly global, and gain many benefits from this.</a:t>
          </a:r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3BBC06FB-4164-4322-B63F-DDA37BFE84DD}">
      <dgm:prSet phldrT="[Text]"/>
      <dgm:spPr/>
      <dgm:t>
        <a:bodyPr/>
        <a:lstStyle/>
        <a:p>
          <a:r>
            <a:rPr lang="en-GB" dirty="0"/>
            <a:t>Teams in different countries can communicate and collaborate.</a:t>
          </a:r>
        </a:p>
      </dgm:t>
    </dgm:pt>
    <dgm:pt modelId="{8805FF7B-87A0-4385-A224-A4683B407418}" type="parTrans" cxnId="{A33A142F-96C2-44DE-84B1-E7F0B855C8CE}">
      <dgm:prSet/>
      <dgm:spPr/>
      <dgm:t>
        <a:bodyPr/>
        <a:lstStyle/>
        <a:p>
          <a:endParaRPr lang="en-GB"/>
        </a:p>
      </dgm:t>
    </dgm:pt>
    <dgm:pt modelId="{759928E1-129D-443D-A716-0814F68DB5EE}" type="sibTrans" cxnId="{A33A142F-96C2-44DE-84B1-E7F0B855C8CE}">
      <dgm:prSet/>
      <dgm:spPr/>
      <dgm:t>
        <a:bodyPr/>
        <a:lstStyle/>
        <a:p>
          <a:endParaRPr lang="en-GB"/>
        </a:p>
      </dgm:t>
    </dgm:pt>
    <dgm:pt modelId="{EDF4C131-6DB6-4BEF-92D0-48B225630256}">
      <dgm:prSet phldrT="[Text]"/>
      <dgm:spPr/>
      <dgm:t>
        <a:bodyPr/>
        <a:lstStyle/>
        <a:p>
          <a:r>
            <a:rPr lang="en-GB" b="0" i="0" dirty="0"/>
            <a:t>This has also lead to greater multiculturalism.</a:t>
          </a:r>
          <a:endParaRPr lang="en-GB" dirty="0"/>
        </a:p>
      </dgm:t>
    </dgm:pt>
    <dgm:pt modelId="{D3A266E3-4C97-4399-BFB1-A33A17A23FC1}" type="parTrans" cxnId="{FBB5948A-EE6B-4D46-84C9-0A480A9064D7}">
      <dgm:prSet/>
      <dgm:spPr/>
      <dgm:t>
        <a:bodyPr/>
        <a:lstStyle/>
        <a:p>
          <a:endParaRPr lang="en-GB"/>
        </a:p>
      </dgm:t>
    </dgm:pt>
    <dgm:pt modelId="{DD128615-8D69-4A30-88BE-A5E0E7EED114}" type="sibTrans" cxnId="{FBB5948A-EE6B-4D46-84C9-0A480A9064D7}">
      <dgm:prSet/>
      <dgm:spPr/>
      <dgm:t>
        <a:bodyPr/>
        <a:lstStyle/>
        <a:p>
          <a:endParaRPr lang="en-GB"/>
        </a:p>
      </dgm:t>
    </dgm:pt>
    <dgm:pt modelId="{0C1B3D64-483A-4DAF-9C87-F57980FB7A79}">
      <dgm:prSet phldrT="[Text]"/>
      <dgm:spPr/>
      <dgm:t>
        <a:bodyPr/>
        <a:lstStyle/>
        <a:p>
          <a:r>
            <a:rPr lang="en-GB" dirty="0"/>
            <a:t>VoIP for remote meetings</a:t>
          </a:r>
        </a:p>
      </dgm:t>
    </dgm:pt>
    <dgm:pt modelId="{986283C5-7821-4DCB-AD42-C1835E2F17FE}" type="parTrans" cxnId="{3235E4DB-F7E5-454E-B6F1-CC6672896835}">
      <dgm:prSet/>
      <dgm:spPr/>
      <dgm:t>
        <a:bodyPr/>
        <a:lstStyle/>
        <a:p>
          <a:endParaRPr lang="en-GB"/>
        </a:p>
      </dgm:t>
    </dgm:pt>
    <dgm:pt modelId="{158ED3BD-5793-4675-99EE-B1CB43A1FC4B}" type="sibTrans" cxnId="{3235E4DB-F7E5-454E-B6F1-CC6672896835}">
      <dgm:prSet/>
      <dgm:spPr/>
      <dgm:t>
        <a:bodyPr/>
        <a:lstStyle/>
        <a:p>
          <a:endParaRPr lang="en-GB"/>
        </a:p>
      </dgm:t>
    </dgm:pt>
    <dgm:pt modelId="{E2182A3E-7540-41FC-912E-8CED1794E370}">
      <dgm:prSet phldrT="[Text]"/>
      <dgm:spPr/>
      <dgm:t>
        <a:bodyPr/>
        <a:lstStyle/>
        <a:p>
          <a:r>
            <a:rPr lang="en-GB" dirty="0"/>
            <a:t>Cloud storage for sharing files</a:t>
          </a:r>
        </a:p>
      </dgm:t>
    </dgm:pt>
    <dgm:pt modelId="{7462FFEC-8C1C-48AE-B2E7-0D79E52E6D11}" type="parTrans" cxnId="{BB950323-7F41-467C-BEF4-EFA68886D600}">
      <dgm:prSet/>
      <dgm:spPr/>
      <dgm:t>
        <a:bodyPr/>
        <a:lstStyle/>
        <a:p>
          <a:endParaRPr lang="en-GB"/>
        </a:p>
      </dgm:t>
    </dgm:pt>
    <dgm:pt modelId="{9A887E34-B246-46D8-BBC7-9DF8B2E776D1}" type="sibTrans" cxnId="{BB950323-7F41-467C-BEF4-EFA68886D600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6F0326-9102-4495-97EB-EF4F34EF339D}" type="pres">
      <dgm:prSet presAssocID="{A2453818-3422-4314-85F4-E970B6628105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7294273-AC8E-46FA-A657-9DA4AE6E4ED4}" type="pres">
      <dgm:prSet presAssocID="{9A8A68BA-E9E6-4139-AFE7-B5278A2E9E3C}" presName="spacer" presStyleCnt="0"/>
      <dgm:spPr/>
    </dgm:pt>
    <dgm:pt modelId="{AEC7A2A0-7F8A-4C7F-9FB8-F04FD962CDE7}" type="pres">
      <dgm:prSet presAssocID="{3BBC06FB-4164-4322-B63F-DDA37BFE84DD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CD07789-F353-4F29-9E1B-480748FAA9FB}" type="pres">
      <dgm:prSet presAssocID="{3BBC06FB-4164-4322-B63F-DDA37BFE84D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E536BBF-0971-43CC-98B7-42D7108DC8EE}" type="pres">
      <dgm:prSet presAssocID="{415DDFC2-6BB0-454E-BFD3-ACC6FA67CF97}" presName="spacer" presStyleCnt="0"/>
      <dgm:spPr/>
    </dgm:pt>
    <dgm:pt modelId="{2F4D15DA-45AD-44BF-88BF-146E6406A73C}" type="pres">
      <dgm:prSet presAssocID="{EDF4C131-6DB6-4BEF-92D0-48B225630256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2" destOrd="0" parTransId="{F804E440-7638-4D58-A753-5EA57BCFD33B}" sibTransId="{415DDFC2-6BB0-454E-BFD3-ACC6FA67CF97}"/>
    <dgm:cxn modelId="{3235E4DB-F7E5-454E-B6F1-CC6672896835}" srcId="{3BBC06FB-4164-4322-B63F-DDA37BFE84DD}" destId="{0C1B3D64-483A-4DAF-9C87-F57980FB7A79}" srcOrd="0" destOrd="0" parTransId="{986283C5-7821-4DCB-AD42-C1835E2F17FE}" sibTransId="{158ED3BD-5793-4675-99EE-B1CB43A1FC4B}"/>
    <dgm:cxn modelId="{B294DCCF-5D02-466E-A36F-3F896C9E69CD}" type="presOf" srcId="{A2453818-3422-4314-85F4-E970B6628105}" destId="{3B6F0326-9102-4495-97EB-EF4F34EF339D}" srcOrd="0" destOrd="0" presId="urn:microsoft.com/office/officeart/2005/8/layout/vList2"/>
    <dgm:cxn modelId="{A33A142F-96C2-44DE-84B1-E7F0B855C8CE}" srcId="{ADD8F6D5-4C85-45B4-9059-740D01B5B02E}" destId="{3BBC06FB-4164-4322-B63F-DDA37BFE84DD}" srcOrd="1" destOrd="0" parTransId="{8805FF7B-87A0-4385-A224-A4683B407418}" sibTransId="{759928E1-129D-443D-A716-0814F68DB5EE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39C0588A-C0B9-4A55-9725-67A241F54EA2}" type="presOf" srcId="{3BBC06FB-4164-4322-B63F-DDA37BFE84DD}" destId="{AEC7A2A0-7F8A-4C7F-9FB8-F04FD962CDE7}" srcOrd="0" destOrd="0" presId="urn:microsoft.com/office/officeart/2005/8/layout/vList2"/>
    <dgm:cxn modelId="{FBB5948A-EE6B-4D46-84C9-0A480A9064D7}" srcId="{ADD8F6D5-4C85-45B4-9059-740D01B5B02E}" destId="{EDF4C131-6DB6-4BEF-92D0-48B225630256}" srcOrd="3" destOrd="0" parTransId="{D3A266E3-4C97-4399-BFB1-A33A17A23FC1}" sibTransId="{DD128615-8D69-4A30-88BE-A5E0E7EED114}"/>
    <dgm:cxn modelId="{AE3AE22B-D919-4A83-AB76-0A79057DA7DA}" type="presOf" srcId="{EDF4C131-6DB6-4BEF-92D0-48B225630256}" destId="{2F4D15DA-45AD-44BF-88BF-146E6406A73C}" srcOrd="0" destOrd="0" presId="urn:microsoft.com/office/officeart/2005/8/layout/vList2"/>
    <dgm:cxn modelId="{E4AC0ABE-D762-429E-A2C9-1C15F86072BF}" type="presOf" srcId="{E2182A3E-7540-41FC-912E-8CED1794E370}" destId="{9CD07789-F353-4F29-9E1B-480748FAA9FB}" srcOrd="0" destOrd="1" presId="urn:microsoft.com/office/officeart/2005/8/layout/vList2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BB950323-7F41-467C-BEF4-EFA68886D600}" srcId="{3BBC06FB-4164-4322-B63F-DDA37BFE84DD}" destId="{E2182A3E-7540-41FC-912E-8CED1794E370}" srcOrd="1" destOrd="0" parTransId="{7462FFEC-8C1C-48AE-B2E7-0D79E52E6D11}" sibTransId="{9A887E34-B246-46D8-BBC7-9DF8B2E776D1}"/>
    <dgm:cxn modelId="{AB6067E9-592E-41B0-A280-8D314A1DFCAF}" type="presOf" srcId="{0C1B3D64-483A-4DAF-9C87-F57980FB7A79}" destId="{9CD07789-F353-4F29-9E1B-480748FAA9FB}" srcOrd="0" destOrd="0" presId="urn:microsoft.com/office/officeart/2005/8/layout/vList2"/>
    <dgm:cxn modelId="{A78EE6BD-A733-425F-8324-48A47B37ED9D}" srcId="{ADD8F6D5-4C85-45B4-9059-740D01B5B02E}" destId="{A2453818-3422-4314-85F4-E970B6628105}" srcOrd="0" destOrd="0" parTransId="{0758E868-A8D6-4C48-ACDA-C2934F44CB94}" sibTransId="{9A8A68BA-E9E6-4139-AFE7-B5278A2E9E3C}"/>
    <dgm:cxn modelId="{1358015C-8EAC-4F25-AF11-0D9DBCF3818E}" type="presParOf" srcId="{4B9C8342-15CE-44F2-A989-FD8671C2C82C}" destId="{3B6F0326-9102-4495-97EB-EF4F34EF339D}" srcOrd="0" destOrd="0" presId="urn:microsoft.com/office/officeart/2005/8/layout/vList2"/>
    <dgm:cxn modelId="{1DDEAEA1-E067-4FA1-8DC5-61DDA755F224}" type="presParOf" srcId="{4B9C8342-15CE-44F2-A989-FD8671C2C82C}" destId="{67294273-AC8E-46FA-A657-9DA4AE6E4ED4}" srcOrd="1" destOrd="0" presId="urn:microsoft.com/office/officeart/2005/8/layout/vList2"/>
    <dgm:cxn modelId="{175864D0-9081-4010-A885-B99FCE9B6E0C}" type="presParOf" srcId="{4B9C8342-15CE-44F2-A989-FD8671C2C82C}" destId="{AEC7A2A0-7F8A-4C7F-9FB8-F04FD962CDE7}" srcOrd="2" destOrd="0" presId="urn:microsoft.com/office/officeart/2005/8/layout/vList2"/>
    <dgm:cxn modelId="{EDF8C639-4B29-4380-AE1A-7104CC2C908B}" type="presParOf" srcId="{4B9C8342-15CE-44F2-A989-FD8671C2C82C}" destId="{9CD07789-F353-4F29-9E1B-480748FAA9FB}" srcOrd="3" destOrd="0" presId="urn:microsoft.com/office/officeart/2005/8/layout/vList2"/>
    <dgm:cxn modelId="{0EC5B50A-DC08-4F23-BF98-191B6E246EB0}" type="presParOf" srcId="{4B9C8342-15CE-44F2-A989-FD8671C2C82C}" destId="{E5FE533D-DD91-4A75-80DE-09CE91514B61}" srcOrd="4" destOrd="0" presId="urn:microsoft.com/office/officeart/2005/8/layout/vList2"/>
    <dgm:cxn modelId="{C2A380F6-EF41-450F-8D52-4C55E6307FB8}" type="presParOf" srcId="{4B9C8342-15CE-44F2-A989-FD8671C2C82C}" destId="{1E536BBF-0971-43CC-98B7-42D7108DC8EE}" srcOrd="5" destOrd="0" presId="urn:microsoft.com/office/officeart/2005/8/layout/vList2"/>
    <dgm:cxn modelId="{F754F193-81DB-4387-8F3B-0FABB25E4D63}" type="presParOf" srcId="{4B9C8342-15CE-44F2-A989-FD8671C2C82C}" destId="{2F4D15DA-45AD-44BF-88BF-146E6406A73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dirty="0"/>
            <a:t>Due to teams being spread worldwide, our workforce is more diverse.</a:t>
          </a:r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Having greater multiculturalism has many benefits to organisations.</a:t>
          </a: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34B5EE7E-FE33-4490-A465-BCEE69CE50D6}">
      <dgm:prSet phldrT="[Text]"/>
      <dgm:spPr/>
      <dgm:t>
        <a:bodyPr/>
        <a:lstStyle/>
        <a:p>
          <a:r>
            <a:rPr lang="en-GB" dirty="0"/>
            <a:t>Respect for cultural differences through experience of those cultures.</a:t>
          </a:r>
          <a:endParaRPr lang="en-GB" dirty="0">
            <a:solidFill>
              <a:schemeClr val="bg1"/>
            </a:solidFill>
          </a:endParaRPr>
        </a:p>
      </dgm:t>
    </dgm:pt>
    <dgm:pt modelId="{EE0C6238-2C69-49BE-8868-49823B9B0AFF}" type="parTrans" cxnId="{752C15CD-D36C-4D25-A783-772DD8D5BF56}">
      <dgm:prSet/>
      <dgm:spPr/>
      <dgm:t>
        <a:bodyPr/>
        <a:lstStyle/>
        <a:p>
          <a:endParaRPr lang="en-GB"/>
        </a:p>
      </dgm:t>
    </dgm:pt>
    <dgm:pt modelId="{D60872B8-FA97-415F-A99E-6EF4108834EC}" type="sibTrans" cxnId="{752C15CD-D36C-4D25-A783-772DD8D5BF56}">
      <dgm:prSet/>
      <dgm:spPr/>
      <dgm:t>
        <a:bodyPr/>
        <a:lstStyle/>
        <a:p>
          <a:endParaRPr lang="en-GB"/>
        </a:p>
      </dgm:t>
    </dgm:pt>
    <dgm:pt modelId="{D72D3928-DCED-44D7-8056-78631505F7BD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Greater creativity due to a workforce from a more diverse background.</a:t>
          </a:r>
        </a:p>
      </dgm:t>
    </dgm:pt>
    <dgm:pt modelId="{D20937D6-25F9-49B6-8F51-B58396A1018C}" type="parTrans" cxnId="{CBDF0BD9-2240-45B7-9DC4-A04C8F78CE7E}">
      <dgm:prSet/>
      <dgm:spPr/>
      <dgm:t>
        <a:bodyPr/>
        <a:lstStyle/>
        <a:p>
          <a:endParaRPr lang="en-GB"/>
        </a:p>
      </dgm:t>
    </dgm:pt>
    <dgm:pt modelId="{C4BD086B-5CF1-412B-A611-7AF4AB9A374A}" type="sibTrans" cxnId="{CBDF0BD9-2240-45B7-9DC4-A04C8F78CE7E}">
      <dgm:prSet/>
      <dgm:spPr/>
      <dgm:t>
        <a:bodyPr/>
        <a:lstStyle/>
        <a:p>
          <a:endParaRPr lang="en-GB"/>
        </a:p>
      </dgm:t>
    </dgm:pt>
    <dgm:pt modelId="{06F37C11-8DF1-48B7-B29B-7632CC94F9AE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Greater potential workforce as you can pull staff from different countries.</a:t>
          </a:r>
        </a:p>
      </dgm:t>
    </dgm:pt>
    <dgm:pt modelId="{47CABD44-D6E3-4E26-960F-CDD7CE7CF103}" type="parTrans" cxnId="{6DF28A4C-63DE-40F1-B69D-AB8CB8E236CF}">
      <dgm:prSet/>
      <dgm:spPr/>
      <dgm:t>
        <a:bodyPr/>
        <a:lstStyle/>
        <a:p>
          <a:endParaRPr lang="en-GB"/>
        </a:p>
      </dgm:t>
    </dgm:pt>
    <dgm:pt modelId="{E0C61319-0B85-454A-A9E0-FF37EEA7711D}" type="sibTrans" cxnId="{6DF28A4C-63DE-40F1-B69D-AB8CB8E236CF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1AF592-274D-44D6-99EE-BC7FF8BFF14F}" type="pres">
      <dgm:prSet presAssocID="{415DDFC2-6BB0-454E-BFD3-ACC6FA67CF97}" presName="spacer" presStyleCnt="0"/>
      <dgm:spPr/>
    </dgm:pt>
    <dgm:pt modelId="{64A14A2E-CA62-4043-AB1B-BF3DB735FD52}" type="pres">
      <dgm:prSet presAssocID="{D3EBA069-FAB0-4B01-81AE-981AA46973C1}" presName="parentText" presStyleLbl="node1" presStyleIdx="1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6D19D14-55B8-4B2C-9740-0CD377F2685B}" type="pres">
      <dgm:prSet presAssocID="{4766189A-9D86-4505-8B9B-0AD8FB65E003}" presName="spacer" presStyleCnt="0"/>
      <dgm:spPr/>
    </dgm:pt>
    <dgm:pt modelId="{7801F776-3CE5-40AB-A8E6-F157AA91D89B}" type="pres">
      <dgm:prSet presAssocID="{34B5EE7E-FE33-4490-A465-BCEE69CE50D6}" presName="parentText" presStyleLbl="node1" presStyleIdx="2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C531A7F-F931-4C97-8CB6-B75383EECBA8}" type="pres">
      <dgm:prSet presAssocID="{D60872B8-FA97-415F-A99E-6EF4108834EC}" presName="spacer" presStyleCnt="0"/>
      <dgm:spPr/>
    </dgm:pt>
    <dgm:pt modelId="{3096BBC6-D8F0-4562-8563-3B34CF0A9C55}" type="pres">
      <dgm:prSet presAssocID="{D72D3928-DCED-44D7-8056-78631505F7BD}" presName="parentText" presStyleLbl="node1" presStyleIdx="3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126E91E-4A4A-400F-B497-84A211E0DAAD}" type="pres">
      <dgm:prSet presAssocID="{C4BD086B-5CF1-412B-A611-7AF4AB9A374A}" presName="spacer" presStyleCnt="0"/>
      <dgm:spPr/>
    </dgm:pt>
    <dgm:pt modelId="{A7ECB609-02AD-4EE0-B7DD-14D39AD237FC}" type="pres">
      <dgm:prSet presAssocID="{06F37C11-8DF1-48B7-B29B-7632CC94F9AE}" presName="parentText" presStyleLbl="node1" presStyleIdx="4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3EA2A7C0-8E76-4E15-ACD5-1E99F6788C62}" srcId="{ADD8F6D5-4C85-45B4-9059-740D01B5B02E}" destId="{D3EBA069-FAB0-4B01-81AE-981AA46973C1}" srcOrd="1" destOrd="0" parTransId="{9FEFD86D-5BC2-42E0-BA09-CEBE996DF75B}" sibTransId="{4766189A-9D86-4505-8B9B-0AD8FB65E003}"/>
    <dgm:cxn modelId="{97032AF2-BBC4-4ED0-8864-81802D6C892D}" type="presOf" srcId="{D3EBA069-FAB0-4B01-81AE-981AA46973C1}" destId="{64A14A2E-CA62-4043-AB1B-BF3DB735FD52}" srcOrd="0" destOrd="0" presId="urn:microsoft.com/office/officeart/2005/8/layout/vList2"/>
    <dgm:cxn modelId="{47A8734D-13C9-4A76-B69F-E6C7134961D4}" type="presOf" srcId="{D72D3928-DCED-44D7-8056-78631505F7BD}" destId="{3096BBC6-D8F0-4562-8563-3B34CF0A9C55}" srcOrd="0" destOrd="0" presId="urn:microsoft.com/office/officeart/2005/8/layout/vList2"/>
    <dgm:cxn modelId="{752C15CD-D36C-4D25-A783-772DD8D5BF56}" srcId="{ADD8F6D5-4C85-45B4-9059-740D01B5B02E}" destId="{34B5EE7E-FE33-4490-A465-BCEE69CE50D6}" srcOrd="2" destOrd="0" parTransId="{EE0C6238-2C69-49BE-8868-49823B9B0AFF}" sibTransId="{D60872B8-FA97-415F-A99E-6EF4108834EC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6DF28A4C-63DE-40F1-B69D-AB8CB8E236CF}" srcId="{ADD8F6D5-4C85-45B4-9059-740D01B5B02E}" destId="{06F37C11-8DF1-48B7-B29B-7632CC94F9AE}" srcOrd="4" destOrd="0" parTransId="{47CABD44-D6E3-4E26-960F-CDD7CE7CF103}" sibTransId="{E0C61319-0B85-454A-A9E0-FF37EEA7711D}"/>
    <dgm:cxn modelId="{6F2545BC-BD08-4C7B-BAAA-917FF35196C4}" type="presOf" srcId="{34B5EE7E-FE33-4490-A465-BCEE69CE50D6}" destId="{7801F776-3CE5-40AB-A8E6-F157AA91D89B}" srcOrd="0" destOrd="0" presId="urn:microsoft.com/office/officeart/2005/8/layout/vList2"/>
    <dgm:cxn modelId="{7F294E09-5C2D-480C-9DC4-2605D7DDDDF7}" type="presOf" srcId="{06F37C11-8DF1-48B7-B29B-7632CC94F9AE}" destId="{A7ECB609-02AD-4EE0-B7DD-14D39AD237FC}" srcOrd="0" destOrd="0" presId="urn:microsoft.com/office/officeart/2005/8/layout/vList2"/>
    <dgm:cxn modelId="{CBDF0BD9-2240-45B7-9DC4-A04C8F78CE7E}" srcId="{ADD8F6D5-4C85-45B4-9059-740D01B5B02E}" destId="{D72D3928-DCED-44D7-8056-78631505F7BD}" srcOrd="3" destOrd="0" parTransId="{D20937D6-25F9-49B6-8F51-B58396A1018C}" sibTransId="{C4BD086B-5CF1-412B-A611-7AF4AB9A374A}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E7EAEAAC-10C0-49F3-B731-C0D207AA2425}" type="presParOf" srcId="{4B9C8342-15CE-44F2-A989-FD8671C2C82C}" destId="{B91AF592-274D-44D6-99EE-BC7FF8BFF14F}" srcOrd="1" destOrd="0" presId="urn:microsoft.com/office/officeart/2005/8/layout/vList2"/>
    <dgm:cxn modelId="{5FB37A2D-D52C-407F-9E99-A5C2B82BCABB}" type="presParOf" srcId="{4B9C8342-15CE-44F2-A989-FD8671C2C82C}" destId="{64A14A2E-CA62-4043-AB1B-BF3DB735FD52}" srcOrd="2" destOrd="0" presId="urn:microsoft.com/office/officeart/2005/8/layout/vList2"/>
    <dgm:cxn modelId="{30E374D9-1B3E-4E46-812E-C87722CD579F}" type="presParOf" srcId="{4B9C8342-15CE-44F2-A989-FD8671C2C82C}" destId="{A6D19D14-55B8-4B2C-9740-0CD377F2685B}" srcOrd="3" destOrd="0" presId="urn:microsoft.com/office/officeart/2005/8/layout/vList2"/>
    <dgm:cxn modelId="{E3B4EF6D-FD99-42F0-8CF1-2858E9271EFF}" type="presParOf" srcId="{4B9C8342-15CE-44F2-A989-FD8671C2C82C}" destId="{7801F776-3CE5-40AB-A8E6-F157AA91D89B}" srcOrd="4" destOrd="0" presId="urn:microsoft.com/office/officeart/2005/8/layout/vList2"/>
    <dgm:cxn modelId="{D2A7378C-E323-40AB-AA20-F9C4FCF502B1}" type="presParOf" srcId="{4B9C8342-15CE-44F2-A989-FD8671C2C82C}" destId="{5C531A7F-F931-4C97-8CB6-B75383EECBA8}" srcOrd="5" destOrd="0" presId="urn:microsoft.com/office/officeart/2005/8/layout/vList2"/>
    <dgm:cxn modelId="{2686E72D-17A7-4C38-9149-6AA7D1D60DF0}" type="presParOf" srcId="{4B9C8342-15CE-44F2-A989-FD8671C2C82C}" destId="{3096BBC6-D8F0-4562-8563-3B34CF0A9C55}" srcOrd="6" destOrd="0" presId="urn:microsoft.com/office/officeart/2005/8/layout/vList2"/>
    <dgm:cxn modelId="{BA7C515B-022E-4F93-ADBF-DE9C914CF2C7}" type="presParOf" srcId="{4B9C8342-15CE-44F2-A989-FD8671C2C82C}" destId="{7126E91E-4A4A-400F-B497-84A211E0DAAD}" srcOrd="7" destOrd="0" presId="urn:microsoft.com/office/officeart/2005/8/layout/vList2"/>
    <dgm:cxn modelId="{8D662730-877B-4290-8F0F-CE0ADB1B0925}" type="presParOf" srcId="{4B9C8342-15CE-44F2-A989-FD8671C2C82C}" destId="{A7ECB609-02AD-4EE0-B7DD-14D39AD237F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US" dirty="0"/>
            <a:t>Modern technologies have made the workplace more accessible for employees.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65BB28C6-7854-4EC6-8470-5CDB00A566A4}">
      <dgm:prSet phldrT="[Text]"/>
      <dgm:spPr/>
      <dgm:t>
        <a:bodyPr/>
        <a:lstStyle/>
        <a:p>
          <a:r>
            <a:rPr lang="en-GB" dirty="0"/>
            <a:t>Many individuals with disabilities find travel difficult.</a:t>
          </a:r>
        </a:p>
      </dgm:t>
    </dgm:pt>
    <dgm:pt modelId="{2B2BB146-BA0D-495C-8D28-833F6E21BCFD}" type="parTrans" cxnId="{A7F48745-5E83-4562-BC0F-B38F10F3BA0C}">
      <dgm:prSet/>
      <dgm:spPr/>
      <dgm:t>
        <a:bodyPr/>
        <a:lstStyle/>
        <a:p>
          <a:endParaRPr lang="en-GB"/>
        </a:p>
      </dgm:t>
    </dgm:pt>
    <dgm:pt modelId="{7B125A6F-DE41-4AA6-8AD0-EE8733C4A2C9}" type="sibTrans" cxnId="{A7F48745-5E83-4562-BC0F-B38F10F3BA0C}">
      <dgm:prSet/>
      <dgm:spPr/>
      <dgm:t>
        <a:bodyPr/>
        <a:lstStyle/>
        <a:p>
          <a:endParaRPr lang="en-GB"/>
        </a:p>
      </dgm:t>
    </dgm:pt>
    <dgm:pt modelId="{BA7D57DD-8023-4006-9CD6-95D84B245C08}">
      <dgm:prSet phldrT="[Text]"/>
      <dgm:spPr/>
      <dgm:t>
        <a:bodyPr/>
        <a:lstStyle/>
        <a:p>
          <a:r>
            <a:rPr lang="en-GB" dirty="0"/>
            <a:t>Modern technologies saves reduces the need to travel.</a:t>
          </a:r>
        </a:p>
      </dgm:t>
    </dgm:pt>
    <dgm:pt modelId="{BD840733-71EA-40F7-8323-AE7CA6FA5543}" type="parTrans" cxnId="{0DA6146C-178F-40F9-831D-4355A33B5DAF}">
      <dgm:prSet/>
      <dgm:spPr/>
      <dgm:t>
        <a:bodyPr/>
        <a:lstStyle/>
        <a:p>
          <a:endParaRPr lang="en-GB"/>
        </a:p>
      </dgm:t>
    </dgm:pt>
    <dgm:pt modelId="{A2C1397B-75BE-4993-A1FA-B71F1A162ADF}" type="sibTrans" cxnId="{0DA6146C-178F-40F9-831D-4355A33B5DAF}">
      <dgm:prSet/>
      <dgm:spPr/>
      <dgm:t>
        <a:bodyPr/>
        <a:lstStyle/>
        <a:p>
          <a:endParaRPr lang="en-GB"/>
        </a:p>
      </dgm:t>
    </dgm:pt>
    <dgm:pt modelId="{8C1654A2-9815-4673-8A3B-A36C1D2B1B12}">
      <dgm:prSet phldrT="[Text]"/>
      <dgm:spPr/>
      <dgm:t>
        <a:bodyPr/>
        <a:lstStyle/>
        <a:p>
          <a:r>
            <a:rPr lang="en-GB" dirty="0"/>
            <a:t>Computers can also adapt to individual needs.</a:t>
          </a:r>
        </a:p>
      </dgm:t>
    </dgm:pt>
    <dgm:pt modelId="{6F0D7E72-8A6B-442F-B9FD-60E7B7B83BF1}" type="parTrans" cxnId="{6ACFA5D4-0F2A-457D-B0E6-81453AE5CFBC}">
      <dgm:prSet/>
      <dgm:spPr/>
      <dgm:t>
        <a:bodyPr/>
        <a:lstStyle/>
        <a:p>
          <a:endParaRPr lang="en-GB"/>
        </a:p>
      </dgm:t>
    </dgm:pt>
    <dgm:pt modelId="{1B38CDF9-ED69-4F39-9454-5117286349E0}" type="sibTrans" cxnId="{6ACFA5D4-0F2A-457D-B0E6-81453AE5CFBC}">
      <dgm:prSet/>
      <dgm:spPr/>
      <dgm:t>
        <a:bodyPr/>
        <a:lstStyle/>
        <a:p>
          <a:endParaRPr lang="en-GB"/>
        </a:p>
      </dgm:t>
    </dgm:pt>
    <dgm:pt modelId="{2B8D38DC-31A6-4811-B3B4-C03EBDA5362F}">
      <dgm:prSet phldrT="[Text]"/>
      <dgm:spPr/>
      <dgm:t>
        <a:bodyPr/>
        <a:lstStyle/>
        <a:p>
          <a:r>
            <a:rPr lang="en-GB" dirty="0"/>
            <a:t>Documents can be presented in high-contrast colours and larger fonts.</a:t>
          </a:r>
        </a:p>
      </dgm:t>
    </dgm:pt>
    <dgm:pt modelId="{27A1E07E-A8E9-4190-9195-9588197B197D}" type="parTrans" cxnId="{57C35BA7-1A43-4D8D-9D43-690AF82F3B7C}">
      <dgm:prSet/>
      <dgm:spPr/>
      <dgm:t>
        <a:bodyPr/>
        <a:lstStyle/>
        <a:p>
          <a:endParaRPr lang="en-GB"/>
        </a:p>
      </dgm:t>
    </dgm:pt>
    <dgm:pt modelId="{CBAB99D2-E803-4AB9-9F68-D144B1D75FAB}" type="sibTrans" cxnId="{57C35BA7-1A43-4D8D-9D43-690AF82F3B7C}">
      <dgm:prSet/>
      <dgm:spPr/>
      <dgm:t>
        <a:bodyPr/>
        <a:lstStyle/>
        <a:p>
          <a:endParaRPr lang="en-GB"/>
        </a:p>
      </dgm:t>
    </dgm:pt>
    <dgm:pt modelId="{94B2C51D-6282-4B1A-B74D-9A644109C3A9}">
      <dgm:prSet phldrT="[Text]"/>
      <dgm:spPr/>
      <dgm:t>
        <a:bodyPr/>
        <a:lstStyle/>
        <a:p>
          <a:r>
            <a:rPr lang="en-GB" dirty="0"/>
            <a:t>E.g. VoIP for remote meetings</a:t>
          </a:r>
        </a:p>
      </dgm:t>
    </dgm:pt>
    <dgm:pt modelId="{70A42F4F-1D4F-47E8-A7D1-AA585D7E4F9F}" type="parTrans" cxnId="{68D81A66-6C43-4F38-893B-446557CD656D}">
      <dgm:prSet/>
      <dgm:spPr/>
      <dgm:t>
        <a:bodyPr/>
        <a:lstStyle/>
        <a:p>
          <a:endParaRPr lang="en-GB"/>
        </a:p>
      </dgm:t>
    </dgm:pt>
    <dgm:pt modelId="{4AA5E1C7-CEF8-4C2C-8A36-8C95AD46D70A}" type="sibTrans" cxnId="{68D81A66-6C43-4F38-893B-446557CD656D}">
      <dgm:prSet/>
      <dgm:spPr/>
      <dgm:t>
        <a:bodyPr/>
        <a:lstStyle/>
        <a:p>
          <a:endParaRPr lang="en-GB"/>
        </a:p>
      </dgm:t>
    </dgm:pt>
    <dgm:pt modelId="{677F82D7-3D83-412A-B6E0-E3550089BFC0}">
      <dgm:prSet/>
      <dgm:spPr/>
      <dgm:t>
        <a:bodyPr/>
        <a:lstStyle/>
        <a:p>
          <a:r>
            <a:rPr lang="en-GB"/>
            <a:t>We can also use text-to-speech to make documents more accessible.</a:t>
          </a:r>
          <a:endParaRPr lang="en-GB" dirty="0"/>
        </a:p>
      </dgm:t>
    </dgm:pt>
    <dgm:pt modelId="{8C81B51F-CB06-464C-A39C-02C7B4E3C5D8}" type="parTrans" cxnId="{365C5463-C0B5-4CAB-91FE-0166DFB4DB1A}">
      <dgm:prSet/>
      <dgm:spPr/>
      <dgm:t>
        <a:bodyPr/>
        <a:lstStyle/>
        <a:p>
          <a:endParaRPr lang="en-GB"/>
        </a:p>
      </dgm:t>
    </dgm:pt>
    <dgm:pt modelId="{9649ACB9-5583-4A92-8A12-38C3CE615ECE}" type="sibTrans" cxnId="{365C5463-C0B5-4CAB-91FE-0166DFB4DB1A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1EC4781-A402-46C4-AAAB-675AF4390311}" type="pres">
      <dgm:prSet presAssocID="{415DDFC2-6BB0-454E-BFD3-ACC6FA67CF97}" presName="spacer" presStyleCnt="0"/>
      <dgm:spPr/>
    </dgm:pt>
    <dgm:pt modelId="{02789C4A-7D19-40C3-9CCA-71E82F199C7E}" type="pres">
      <dgm:prSet presAssocID="{65BB28C6-7854-4EC6-8470-5CDB00A566A4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509366C-77CC-457A-BA2A-FB3DD5C1B8EA}" type="pres">
      <dgm:prSet presAssocID="{7B125A6F-DE41-4AA6-8AD0-EE8733C4A2C9}" presName="spacer" presStyleCnt="0"/>
      <dgm:spPr/>
    </dgm:pt>
    <dgm:pt modelId="{62D948B8-C2C4-4A97-9265-4C011F295788}" type="pres">
      <dgm:prSet presAssocID="{BA7D57DD-8023-4006-9CD6-95D84B245C08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C9D3A9E-54E9-40C8-944D-A7B2CE0E841D}" type="pres">
      <dgm:prSet presAssocID="{BA7D57DD-8023-4006-9CD6-95D84B245C0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265BC5-C8BC-42EB-9CDC-3CE68030A9E5}" type="pres">
      <dgm:prSet presAssocID="{8C1654A2-9815-4673-8A3B-A36C1D2B1B12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0DB951E-0600-47D8-BB57-FF14D0B65E60}" type="pres">
      <dgm:prSet presAssocID="{8C1654A2-9815-4673-8A3B-A36C1D2B1B1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05D625F8-8D9E-42AF-9A3B-C7EF0B4ECF25}" type="presOf" srcId="{94B2C51D-6282-4B1A-B74D-9A644109C3A9}" destId="{6C9D3A9E-54E9-40C8-944D-A7B2CE0E841D}" srcOrd="0" destOrd="0" presId="urn:microsoft.com/office/officeart/2005/8/layout/vList2"/>
    <dgm:cxn modelId="{3807D099-327A-44E4-8FC3-9F54CC16150A}" type="presOf" srcId="{BA7D57DD-8023-4006-9CD6-95D84B245C08}" destId="{62D948B8-C2C4-4A97-9265-4C011F295788}" srcOrd="0" destOrd="0" presId="urn:microsoft.com/office/officeart/2005/8/layout/vList2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4C81A632-6790-45E4-A2DF-151C270376A4}" type="presOf" srcId="{65BB28C6-7854-4EC6-8470-5CDB00A566A4}" destId="{02789C4A-7D19-40C3-9CCA-71E82F199C7E}" srcOrd="0" destOrd="0" presId="urn:microsoft.com/office/officeart/2005/8/layout/vList2"/>
    <dgm:cxn modelId="{7C718BE5-C302-4B34-9A36-C0E40AE2BF55}" type="presOf" srcId="{8C1654A2-9815-4673-8A3B-A36C1D2B1B12}" destId="{06265BC5-C8BC-42EB-9CDC-3CE68030A9E5}" srcOrd="0" destOrd="0" presId="urn:microsoft.com/office/officeart/2005/8/layout/vList2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0DA6146C-178F-40F9-831D-4355A33B5DAF}" srcId="{ADD8F6D5-4C85-45B4-9059-740D01B5B02E}" destId="{BA7D57DD-8023-4006-9CD6-95D84B245C08}" srcOrd="2" destOrd="0" parTransId="{BD840733-71EA-40F7-8323-AE7CA6FA5543}" sibTransId="{A2C1397B-75BE-4993-A1FA-B71F1A162ADF}"/>
    <dgm:cxn modelId="{57C35BA7-1A43-4D8D-9D43-690AF82F3B7C}" srcId="{8C1654A2-9815-4673-8A3B-A36C1D2B1B12}" destId="{2B8D38DC-31A6-4811-B3B4-C03EBDA5362F}" srcOrd="0" destOrd="0" parTransId="{27A1E07E-A8E9-4190-9195-9588197B197D}" sibTransId="{CBAB99D2-E803-4AB9-9F68-D144B1D75FAB}"/>
    <dgm:cxn modelId="{6ACFA5D4-0F2A-457D-B0E6-81453AE5CFBC}" srcId="{ADD8F6D5-4C85-45B4-9059-740D01B5B02E}" destId="{8C1654A2-9815-4673-8A3B-A36C1D2B1B12}" srcOrd="3" destOrd="0" parTransId="{6F0D7E72-8A6B-442F-B9FD-60E7B7B83BF1}" sibTransId="{1B38CDF9-ED69-4F39-9454-5117286349E0}"/>
    <dgm:cxn modelId="{BC069531-6EE6-4BEA-A533-D66884C850B2}" type="presOf" srcId="{677F82D7-3D83-412A-B6E0-E3550089BFC0}" destId="{E0DB951E-0600-47D8-BB57-FF14D0B65E60}" srcOrd="0" destOrd="1" presId="urn:microsoft.com/office/officeart/2005/8/layout/vList2"/>
    <dgm:cxn modelId="{365C5463-C0B5-4CAB-91FE-0166DFB4DB1A}" srcId="{8C1654A2-9815-4673-8A3B-A36C1D2B1B12}" destId="{677F82D7-3D83-412A-B6E0-E3550089BFC0}" srcOrd="1" destOrd="0" parTransId="{8C81B51F-CB06-464C-A39C-02C7B4E3C5D8}" sibTransId="{9649ACB9-5583-4A92-8A12-38C3CE615ECE}"/>
    <dgm:cxn modelId="{68D81A66-6C43-4F38-893B-446557CD656D}" srcId="{BA7D57DD-8023-4006-9CD6-95D84B245C08}" destId="{94B2C51D-6282-4B1A-B74D-9A644109C3A9}" srcOrd="0" destOrd="0" parTransId="{70A42F4F-1D4F-47E8-A7D1-AA585D7E4F9F}" sibTransId="{4AA5E1C7-CEF8-4C2C-8A36-8C95AD46D70A}"/>
    <dgm:cxn modelId="{4DE02A10-CB00-4DA2-8B68-E64434E87FB5}" type="presOf" srcId="{2B8D38DC-31A6-4811-B3B4-C03EBDA5362F}" destId="{E0DB951E-0600-47D8-BB57-FF14D0B65E60}" srcOrd="0" destOrd="0" presId="urn:microsoft.com/office/officeart/2005/8/layout/vList2"/>
    <dgm:cxn modelId="{A7F48745-5E83-4562-BC0F-B38F10F3BA0C}" srcId="{ADD8F6D5-4C85-45B4-9059-740D01B5B02E}" destId="{65BB28C6-7854-4EC6-8470-5CDB00A566A4}" srcOrd="1" destOrd="0" parTransId="{2B2BB146-BA0D-495C-8D28-833F6E21BCFD}" sibTransId="{7B125A6F-DE41-4AA6-8AD0-EE8733C4A2C9}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D3646B12-314F-4E0E-91E3-FEBA9AFA36BE}" type="presParOf" srcId="{4B9C8342-15CE-44F2-A989-FD8671C2C82C}" destId="{F1EC4781-A402-46C4-AAAB-675AF4390311}" srcOrd="1" destOrd="0" presId="urn:microsoft.com/office/officeart/2005/8/layout/vList2"/>
    <dgm:cxn modelId="{D0B17EB0-1274-4F87-9EF0-B2846B7E6872}" type="presParOf" srcId="{4B9C8342-15CE-44F2-A989-FD8671C2C82C}" destId="{02789C4A-7D19-40C3-9CCA-71E82F199C7E}" srcOrd="2" destOrd="0" presId="urn:microsoft.com/office/officeart/2005/8/layout/vList2"/>
    <dgm:cxn modelId="{7A4B91C5-FFCF-4E17-8E60-0D20D7A41CDB}" type="presParOf" srcId="{4B9C8342-15CE-44F2-A989-FD8671C2C82C}" destId="{B509366C-77CC-457A-BA2A-FB3DD5C1B8EA}" srcOrd="3" destOrd="0" presId="urn:microsoft.com/office/officeart/2005/8/layout/vList2"/>
    <dgm:cxn modelId="{E5AD3CA2-63F3-4FB4-BDDD-9ACA455F0375}" type="presParOf" srcId="{4B9C8342-15CE-44F2-A989-FD8671C2C82C}" destId="{62D948B8-C2C4-4A97-9265-4C011F295788}" srcOrd="4" destOrd="0" presId="urn:microsoft.com/office/officeart/2005/8/layout/vList2"/>
    <dgm:cxn modelId="{3D37A4F2-555D-46A1-B20B-28A1132A8A6B}" type="presParOf" srcId="{4B9C8342-15CE-44F2-A989-FD8671C2C82C}" destId="{6C9D3A9E-54E9-40C8-944D-A7B2CE0E841D}" srcOrd="5" destOrd="0" presId="urn:microsoft.com/office/officeart/2005/8/layout/vList2"/>
    <dgm:cxn modelId="{43BB58F5-194A-468C-BE21-75941AC9110F}" type="presParOf" srcId="{4B9C8342-15CE-44F2-A989-FD8671C2C82C}" destId="{06265BC5-C8BC-42EB-9CDC-3CE68030A9E5}" srcOrd="6" destOrd="0" presId="urn:microsoft.com/office/officeart/2005/8/layout/vList2"/>
    <dgm:cxn modelId="{FE223ABA-B820-4532-9A25-865FC05649FE}" type="presParOf" srcId="{4B9C8342-15CE-44F2-A989-FD8671C2C82C}" destId="{E0DB951E-0600-47D8-BB57-FF14D0B65E60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US" dirty="0"/>
            <a:t>Thanks to modern technologies, workplaces are more often 24/7/365.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65BB28C6-7854-4EC6-8470-5CDB00A566A4}">
      <dgm:prSet phldrT="[Text]"/>
      <dgm:spPr/>
      <dgm:t>
        <a:bodyPr/>
        <a:lstStyle/>
        <a:p>
          <a:r>
            <a:rPr lang="en-GB" dirty="0"/>
            <a:t>People expect businesses to be available at all hours – particular due to the Internet.</a:t>
          </a:r>
        </a:p>
      </dgm:t>
    </dgm:pt>
    <dgm:pt modelId="{2B2BB146-BA0D-495C-8D28-833F6E21BCFD}" type="parTrans" cxnId="{A7F48745-5E83-4562-BC0F-B38F10F3BA0C}">
      <dgm:prSet/>
      <dgm:spPr/>
      <dgm:t>
        <a:bodyPr/>
        <a:lstStyle/>
        <a:p>
          <a:endParaRPr lang="en-GB"/>
        </a:p>
      </dgm:t>
    </dgm:pt>
    <dgm:pt modelId="{7B125A6F-DE41-4AA6-8AD0-EE8733C4A2C9}" type="sibTrans" cxnId="{A7F48745-5E83-4562-BC0F-B38F10F3BA0C}">
      <dgm:prSet/>
      <dgm:spPr/>
      <dgm:t>
        <a:bodyPr/>
        <a:lstStyle/>
        <a:p>
          <a:endParaRPr lang="en-GB"/>
        </a:p>
      </dgm:t>
    </dgm:pt>
    <dgm:pt modelId="{BA7D57DD-8023-4006-9CD6-95D84B245C08}">
      <dgm:prSet phldrT="[Text]"/>
      <dgm:spPr/>
      <dgm:t>
        <a:bodyPr/>
        <a:lstStyle/>
        <a:p>
          <a:r>
            <a:rPr lang="en-GB" dirty="0"/>
            <a:t>Employees are increasingly needed to work during hours other than 9-5, Mon-Fri.</a:t>
          </a:r>
        </a:p>
      </dgm:t>
    </dgm:pt>
    <dgm:pt modelId="{BD840733-71EA-40F7-8323-AE7CA6FA5543}" type="parTrans" cxnId="{0DA6146C-178F-40F9-831D-4355A33B5DAF}">
      <dgm:prSet/>
      <dgm:spPr/>
      <dgm:t>
        <a:bodyPr/>
        <a:lstStyle/>
        <a:p>
          <a:endParaRPr lang="en-GB"/>
        </a:p>
      </dgm:t>
    </dgm:pt>
    <dgm:pt modelId="{A2C1397B-75BE-4993-A1FA-B71F1A162ADF}" type="sibTrans" cxnId="{0DA6146C-178F-40F9-831D-4355A33B5DAF}">
      <dgm:prSet/>
      <dgm:spPr/>
      <dgm:t>
        <a:bodyPr/>
        <a:lstStyle/>
        <a:p>
          <a:endParaRPr lang="en-GB"/>
        </a:p>
      </dgm:t>
    </dgm:pt>
    <dgm:pt modelId="{8C1654A2-9815-4673-8A3B-A36C1D2B1B12}">
      <dgm:prSet phldrT="[Text]"/>
      <dgm:spPr/>
      <dgm:t>
        <a:bodyPr/>
        <a:lstStyle/>
        <a:p>
          <a:r>
            <a:rPr lang="en-GB" dirty="0"/>
            <a:t>Team members are often based in different countries, in different time zones.</a:t>
          </a:r>
        </a:p>
      </dgm:t>
    </dgm:pt>
    <dgm:pt modelId="{6F0D7E72-8A6B-442F-B9FD-60E7B7B83BF1}" type="parTrans" cxnId="{6ACFA5D4-0F2A-457D-B0E6-81453AE5CFBC}">
      <dgm:prSet/>
      <dgm:spPr/>
      <dgm:t>
        <a:bodyPr/>
        <a:lstStyle/>
        <a:p>
          <a:endParaRPr lang="en-GB"/>
        </a:p>
      </dgm:t>
    </dgm:pt>
    <dgm:pt modelId="{1B38CDF9-ED69-4F39-9454-5117286349E0}" type="sibTrans" cxnId="{6ACFA5D4-0F2A-457D-B0E6-81453AE5CFBC}">
      <dgm:prSet/>
      <dgm:spPr/>
      <dgm:t>
        <a:bodyPr/>
        <a:lstStyle/>
        <a:p>
          <a:endParaRPr lang="en-GB"/>
        </a:p>
      </dgm:t>
    </dgm:pt>
    <dgm:pt modelId="{2B8D38DC-31A6-4811-B3B4-C03EBDA5362F}">
      <dgm:prSet phldrT="[Text]"/>
      <dgm:spPr/>
      <dgm:t>
        <a:bodyPr/>
        <a:lstStyle/>
        <a:p>
          <a:r>
            <a:rPr lang="en-GB" dirty="0"/>
            <a:t>9-5 in the UK is very different to 9-5 in China.</a:t>
          </a:r>
        </a:p>
      </dgm:t>
    </dgm:pt>
    <dgm:pt modelId="{27A1E07E-A8E9-4190-9195-9588197B197D}" type="parTrans" cxnId="{57C35BA7-1A43-4D8D-9D43-690AF82F3B7C}">
      <dgm:prSet/>
      <dgm:spPr/>
      <dgm:t>
        <a:bodyPr/>
        <a:lstStyle/>
        <a:p>
          <a:endParaRPr lang="en-GB"/>
        </a:p>
      </dgm:t>
    </dgm:pt>
    <dgm:pt modelId="{CBAB99D2-E803-4AB9-9F68-D144B1D75FAB}" type="sibTrans" cxnId="{57C35BA7-1A43-4D8D-9D43-690AF82F3B7C}">
      <dgm:prSet/>
      <dgm:spPr/>
      <dgm:t>
        <a:bodyPr/>
        <a:lstStyle/>
        <a:p>
          <a:endParaRPr lang="en-GB"/>
        </a:p>
      </dgm:t>
    </dgm:pt>
    <dgm:pt modelId="{677F82D7-3D83-412A-B6E0-E3550089BFC0}">
      <dgm:prSet/>
      <dgm:spPr/>
      <dgm:t>
        <a:bodyPr/>
        <a:lstStyle/>
        <a:p>
          <a:r>
            <a:rPr lang="en-GB" dirty="0"/>
            <a:t>There may also be different holidays, such as not celebrating Christmas.</a:t>
          </a:r>
        </a:p>
      </dgm:t>
    </dgm:pt>
    <dgm:pt modelId="{8C81B51F-CB06-464C-A39C-02C7B4E3C5D8}" type="parTrans" cxnId="{365C5463-C0B5-4CAB-91FE-0166DFB4DB1A}">
      <dgm:prSet/>
      <dgm:spPr/>
      <dgm:t>
        <a:bodyPr/>
        <a:lstStyle/>
        <a:p>
          <a:endParaRPr lang="en-GB"/>
        </a:p>
      </dgm:t>
    </dgm:pt>
    <dgm:pt modelId="{9649ACB9-5583-4A92-8A12-38C3CE615ECE}" type="sibTrans" cxnId="{365C5463-C0B5-4CAB-91FE-0166DFB4DB1A}">
      <dgm:prSet/>
      <dgm:spPr/>
      <dgm:t>
        <a:bodyPr/>
        <a:lstStyle/>
        <a:p>
          <a:endParaRPr lang="en-GB"/>
        </a:p>
      </dgm:t>
    </dgm:pt>
    <dgm:pt modelId="{C5D4AA5B-5285-41C1-9215-122ED92A1C46}">
      <dgm:prSet/>
      <dgm:spPr/>
      <dgm:t>
        <a:bodyPr/>
        <a:lstStyle/>
        <a:p>
          <a:r>
            <a:rPr lang="en-GB" dirty="0"/>
            <a:t>This might mean customers from another country will still expect service.</a:t>
          </a:r>
        </a:p>
      </dgm:t>
    </dgm:pt>
    <dgm:pt modelId="{20CFF2AB-8530-4AF4-8161-40397356E218}" type="parTrans" cxnId="{8DD7EB90-4957-4681-B4C2-1A621AE3F15F}">
      <dgm:prSet/>
      <dgm:spPr/>
      <dgm:t>
        <a:bodyPr/>
        <a:lstStyle/>
        <a:p>
          <a:endParaRPr lang="en-GB"/>
        </a:p>
      </dgm:t>
    </dgm:pt>
    <dgm:pt modelId="{C14F10AB-0A54-4867-9F01-5F678B73D889}" type="sibTrans" cxnId="{8DD7EB90-4957-4681-B4C2-1A621AE3F15F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1EC4781-A402-46C4-AAAB-675AF4390311}" type="pres">
      <dgm:prSet presAssocID="{415DDFC2-6BB0-454E-BFD3-ACC6FA67CF97}" presName="spacer" presStyleCnt="0"/>
      <dgm:spPr/>
    </dgm:pt>
    <dgm:pt modelId="{02789C4A-7D19-40C3-9CCA-71E82F199C7E}" type="pres">
      <dgm:prSet presAssocID="{65BB28C6-7854-4EC6-8470-5CDB00A566A4}" presName="parentText" presStyleLbl="node1" presStyleIdx="1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509366C-77CC-457A-BA2A-FB3DD5C1B8EA}" type="pres">
      <dgm:prSet presAssocID="{7B125A6F-DE41-4AA6-8AD0-EE8733C4A2C9}" presName="spacer" presStyleCnt="0"/>
      <dgm:spPr/>
    </dgm:pt>
    <dgm:pt modelId="{62D948B8-C2C4-4A97-9265-4C011F295788}" type="pres">
      <dgm:prSet presAssocID="{BA7D57DD-8023-4006-9CD6-95D84B245C08}" presName="parentText" presStyleLbl="node1" presStyleIdx="2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F352DD2-1AF1-41C1-892E-3530A06A2910}" type="pres">
      <dgm:prSet presAssocID="{A2C1397B-75BE-4993-A1FA-B71F1A162ADF}" presName="spacer" presStyleCnt="0"/>
      <dgm:spPr/>
    </dgm:pt>
    <dgm:pt modelId="{06265BC5-C8BC-42EB-9CDC-3CE68030A9E5}" type="pres">
      <dgm:prSet presAssocID="{8C1654A2-9815-4673-8A3B-A36C1D2B1B12}" presName="parentText" presStyleLbl="node1" presStyleIdx="3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0DB951E-0600-47D8-BB57-FF14D0B65E60}" type="pres">
      <dgm:prSet presAssocID="{8C1654A2-9815-4673-8A3B-A36C1D2B1B1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6E27A-17AA-4953-A9A0-E2740A6B38D0}" type="pres">
      <dgm:prSet presAssocID="{677F82D7-3D83-412A-B6E0-E3550089BFC0}" presName="parentText" presStyleLbl="node1" presStyleIdx="4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ABB616A-95D9-469D-8382-AF344D8C78C4}" type="pres">
      <dgm:prSet presAssocID="{677F82D7-3D83-412A-B6E0-E3550089BFC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3807D099-327A-44E4-8FC3-9F54CC16150A}" type="presOf" srcId="{BA7D57DD-8023-4006-9CD6-95D84B245C08}" destId="{62D948B8-C2C4-4A97-9265-4C011F295788}" srcOrd="0" destOrd="0" presId="urn:microsoft.com/office/officeart/2005/8/layout/vList2"/>
    <dgm:cxn modelId="{8DD7EB90-4957-4681-B4C2-1A621AE3F15F}" srcId="{677F82D7-3D83-412A-B6E0-E3550089BFC0}" destId="{C5D4AA5B-5285-41C1-9215-122ED92A1C46}" srcOrd="0" destOrd="0" parTransId="{20CFF2AB-8530-4AF4-8161-40397356E218}" sibTransId="{C14F10AB-0A54-4867-9F01-5F678B73D889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4C81A632-6790-45E4-A2DF-151C270376A4}" type="presOf" srcId="{65BB28C6-7854-4EC6-8470-5CDB00A566A4}" destId="{02789C4A-7D19-40C3-9CCA-71E82F199C7E}" srcOrd="0" destOrd="0" presId="urn:microsoft.com/office/officeart/2005/8/layout/vList2"/>
    <dgm:cxn modelId="{7C718BE5-C302-4B34-9A36-C0E40AE2BF55}" type="presOf" srcId="{8C1654A2-9815-4673-8A3B-A36C1D2B1B12}" destId="{06265BC5-C8BC-42EB-9CDC-3CE68030A9E5}" srcOrd="0" destOrd="0" presId="urn:microsoft.com/office/officeart/2005/8/layout/vList2"/>
    <dgm:cxn modelId="{B3470FF7-500B-4E9E-9F2E-20F4E27A40C0}" type="presOf" srcId="{C5D4AA5B-5285-41C1-9215-122ED92A1C46}" destId="{3ABB616A-95D9-469D-8382-AF344D8C78C4}" srcOrd="0" destOrd="0" presId="urn:microsoft.com/office/officeart/2005/8/layout/vList2"/>
    <dgm:cxn modelId="{E6FBD67F-1FBC-4606-AA08-6A2FD7BB3E63}" type="presOf" srcId="{677F82D7-3D83-412A-B6E0-E3550089BFC0}" destId="{7FC6E27A-17AA-4953-A9A0-E2740A6B38D0}" srcOrd="0" destOrd="0" presId="urn:microsoft.com/office/officeart/2005/8/layout/vList2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0DA6146C-178F-40F9-831D-4355A33B5DAF}" srcId="{ADD8F6D5-4C85-45B4-9059-740D01B5B02E}" destId="{BA7D57DD-8023-4006-9CD6-95D84B245C08}" srcOrd="2" destOrd="0" parTransId="{BD840733-71EA-40F7-8323-AE7CA6FA5543}" sibTransId="{A2C1397B-75BE-4993-A1FA-B71F1A162ADF}"/>
    <dgm:cxn modelId="{57C35BA7-1A43-4D8D-9D43-690AF82F3B7C}" srcId="{8C1654A2-9815-4673-8A3B-A36C1D2B1B12}" destId="{2B8D38DC-31A6-4811-B3B4-C03EBDA5362F}" srcOrd="0" destOrd="0" parTransId="{27A1E07E-A8E9-4190-9195-9588197B197D}" sibTransId="{CBAB99D2-E803-4AB9-9F68-D144B1D75FAB}"/>
    <dgm:cxn modelId="{6ACFA5D4-0F2A-457D-B0E6-81453AE5CFBC}" srcId="{ADD8F6D5-4C85-45B4-9059-740D01B5B02E}" destId="{8C1654A2-9815-4673-8A3B-A36C1D2B1B12}" srcOrd="3" destOrd="0" parTransId="{6F0D7E72-8A6B-442F-B9FD-60E7B7B83BF1}" sibTransId="{1B38CDF9-ED69-4F39-9454-5117286349E0}"/>
    <dgm:cxn modelId="{365C5463-C0B5-4CAB-91FE-0166DFB4DB1A}" srcId="{ADD8F6D5-4C85-45B4-9059-740D01B5B02E}" destId="{677F82D7-3D83-412A-B6E0-E3550089BFC0}" srcOrd="4" destOrd="0" parTransId="{8C81B51F-CB06-464C-A39C-02C7B4E3C5D8}" sibTransId="{9649ACB9-5583-4A92-8A12-38C3CE615ECE}"/>
    <dgm:cxn modelId="{4DE02A10-CB00-4DA2-8B68-E64434E87FB5}" type="presOf" srcId="{2B8D38DC-31A6-4811-B3B4-C03EBDA5362F}" destId="{E0DB951E-0600-47D8-BB57-FF14D0B65E60}" srcOrd="0" destOrd="0" presId="urn:microsoft.com/office/officeart/2005/8/layout/vList2"/>
    <dgm:cxn modelId="{A7F48745-5E83-4562-BC0F-B38F10F3BA0C}" srcId="{ADD8F6D5-4C85-45B4-9059-740D01B5B02E}" destId="{65BB28C6-7854-4EC6-8470-5CDB00A566A4}" srcOrd="1" destOrd="0" parTransId="{2B2BB146-BA0D-495C-8D28-833F6E21BCFD}" sibTransId="{7B125A6F-DE41-4AA6-8AD0-EE8733C4A2C9}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D3646B12-314F-4E0E-91E3-FEBA9AFA36BE}" type="presParOf" srcId="{4B9C8342-15CE-44F2-A989-FD8671C2C82C}" destId="{F1EC4781-A402-46C4-AAAB-675AF4390311}" srcOrd="1" destOrd="0" presId="urn:microsoft.com/office/officeart/2005/8/layout/vList2"/>
    <dgm:cxn modelId="{D0B17EB0-1274-4F87-9EF0-B2846B7E6872}" type="presParOf" srcId="{4B9C8342-15CE-44F2-A989-FD8671C2C82C}" destId="{02789C4A-7D19-40C3-9CCA-71E82F199C7E}" srcOrd="2" destOrd="0" presId="urn:microsoft.com/office/officeart/2005/8/layout/vList2"/>
    <dgm:cxn modelId="{7A4B91C5-FFCF-4E17-8E60-0D20D7A41CDB}" type="presParOf" srcId="{4B9C8342-15CE-44F2-A989-FD8671C2C82C}" destId="{B509366C-77CC-457A-BA2A-FB3DD5C1B8EA}" srcOrd="3" destOrd="0" presId="urn:microsoft.com/office/officeart/2005/8/layout/vList2"/>
    <dgm:cxn modelId="{E5AD3CA2-63F3-4FB4-BDDD-9ACA455F0375}" type="presParOf" srcId="{4B9C8342-15CE-44F2-A989-FD8671C2C82C}" destId="{62D948B8-C2C4-4A97-9265-4C011F295788}" srcOrd="4" destOrd="0" presId="urn:microsoft.com/office/officeart/2005/8/layout/vList2"/>
    <dgm:cxn modelId="{69D79FE8-771B-413C-92CD-F6CEA7F0E44D}" type="presParOf" srcId="{4B9C8342-15CE-44F2-A989-FD8671C2C82C}" destId="{3F352DD2-1AF1-41C1-892E-3530A06A2910}" srcOrd="5" destOrd="0" presId="urn:microsoft.com/office/officeart/2005/8/layout/vList2"/>
    <dgm:cxn modelId="{43BB58F5-194A-468C-BE21-75941AC9110F}" type="presParOf" srcId="{4B9C8342-15CE-44F2-A989-FD8671C2C82C}" destId="{06265BC5-C8BC-42EB-9CDC-3CE68030A9E5}" srcOrd="6" destOrd="0" presId="urn:microsoft.com/office/officeart/2005/8/layout/vList2"/>
    <dgm:cxn modelId="{FE223ABA-B820-4532-9A25-865FC05649FE}" type="presParOf" srcId="{4B9C8342-15CE-44F2-A989-FD8671C2C82C}" destId="{E0DB951E-0600-47D8-BB57-FF14D0B65E60}" srcOrd="7" destOrd="0" presId="urn:microsoft.com/office/officeart/2005/8/layout/vList2"/>
    <dgm:cxn modelId="{18D03F77-52AE-4ECF-881B-40FCC3747E0F}" type="presParOf" srcId="{4B9C8342-15CE-44F2-A989-FD8671C2C82C}" destId="{7FC6E27A-17AA-4953-A9A0-E2740A6B38D0}" srcOrd="8" destOrd="0" presId="urn:microsoft.com/office/officeart/2005/8/layout/vList2"/>
    <dgm:cxn modelId="{C18399D4-56C9-4C63-AF6E-AB6D2DCCBC3A}" type="presParOf" srcId="{4B9C8342-15CE-44F2-A989-FD8671C2C82C}" destId="{3ABB616A-95D9-469D-8382-AF344D8C78C4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US" dirty="0"/>
            <a:t>The way we work has changed massively because of modern technologies.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65BB28C6-7854-4EC6-8470-5CDB00A566A4}">
      <dgm:prSet phldrT="[Text]"/>
      <dgm:spPr/>
      <dgm:t>
        <a:bodyPr/>
        <a:lstStyle/>
        <a:p>
          <a:r>
            <a:rPr lang="en-GB" dirty="0"/>
            <a:t>Many people work from home most of the time rather than the office.</a:t>
          </a:r>
        </a:p>
      </dgm:t>
    </dgm:pt>
    <dgm:pt modelId="{2B2BB146-BA0D-495C-8D28-833F6E21BCFD}" type="parTrans" cxnId="{A7F48745-5E83-4562-BC0F-B38F10F3BA0C}">
      <dgm:prSet/>
      <dgm:spPr/>
      <dgm:t>
        <a:bodyPr/>
        <a:lstStyle/>
        <a:p>
          <a:endParaRPr lang="en-GB"/>
        </a:p>
      </dgm:t>
    </dgm:pt>
    <dgm:pt modelId="{7B125A6F-DE41-4AA6-8AD0-EE8733C4A2C9}" type="sibTrans" cxnId="{A7F48745-5E83-4562-BC0F-B38F10F3BA0C}">
      <dgm:prSet/>
      <dgm:spPr/>
      <dgm:t>
        <a:bodyPr/>
        <a:lstStyle/>
        <a:p>
          <a:endParaRPr lang="en-GB"/>
        </a:p>
      </dgm:t>
    </dgm:pt>
    <dgm:pt modelId="{BA7D57DD-8023-4006-9CD6-95D84B245C08}">
      <dgm:prSet phldrT="[Text]"/>
      <dgm:spPr/>
      <dgm:t>
        <a:bodyPr/>
        <a:lstStyle/>
        <a:p>
          <a:r>
            <a:rPr lang="en-GB" dirty="0"/>
            <a:t>This provides them with flexibility to fit work around their personal lives.</a:t>
          </a:r>
        </a:p>
      </dgm:t>
    </dgm:pt>
    <dgm:pt modelId="{BD840733-71EA-40F7-8323-AE7CA6FA5543}" type="parTrans" cxnId="{0DA6146C-178F-40F9-831D-4355A33B5DAF}">
      <dgm:prSet/>
      <dgm:spPr/>
      <dgm:t>
        <a:bodyPr/>
        <a:lstStyle/>
        <a:p>
          <a:endParaRPr lang="en-GB"/>
        </a:p>
      </dgm:t>
    </dgm:pt>
    <dgm:pt modelId="{A2C1397B-75BE-4993-A1FA-B71F1A162ADF}" type="sibTrans" cxnId="{0DA6146C-178F-40F9-831D-4355A33B5DAF}">
      <dgm:prSet/>
      <dgm:spPr/>
      <dgm:t>
        <a:bodyPr/>
        <a:lstStyle/>
        <a:p>
          <a:endParaRPr lang="en-GB"/>
        </a:p>
      </dgm:t>
    </dgm:pt>
    <dgm:pt modelId="{8C1654A2-9815-4673-8A3B-A36C1D2B1B12}">
      <dgm:prSet phldrT="[Text]"/>
      <dgm:spPr/>
      <dgm:t>
        <a:bodyPr/>
        <a:lstStyle/>
        <a:p>
          <a:r>
            <a:rPr lang="en-GB" dirty="0"/>
            <a:t>Also, more people are working as casual employees, hired for a specific job.</a:t>
          </a:r>
        </a:p>
      </dgm:t>
    </dgm:pt>
    <dgm:pt modelId="{6F0D7E72-8A6B-442F-B9FD-60E7B7B83BF1}" type="parTrans" cxnId="{6ACFA5D4-0F2A-457D-B0E6-81453AE5CFBC}">
      <dgm:prSet/>
      <dgm:spPr/>
      <dgm:t>
        <a:bodyPr/>
        <a:lstStyle/>
        <a:p>
          <a:endParaRPr lang="en-GB"/>
        </a:p>
      </dgm:t>
    </dgm:pt>
    <dgm:pt modelId="{1B38CDF9-ED69-4F39-9454-5117286349E0}" type="sibTrans" cxnId="{6ACFA5D4-0F2A-457D-B0E6-81453AE5CFBC}">
      <dgm:prSet/>
      <dgm:spPr/>
      <dgm:t>
        <a:bodyPr/>
        <a:lstStyle/>
        <a:p>
          <a:endParaRPr lang="en-GB"/>
        </a:p>
      </dgm:t>
    </dgm:pt>
    <dgm:pt modelId="{677F82D7-3D83-412A-B6E0-E3550089BFC0}">
      <dgm:prSet/>
      <dgm:spPr/>
      <dgm:t>
        <a:bodyPr/>
        <a:lstStyle/>
        <a:p>
          <a:r>
            <a:rPr lang="en-GB" dirty="0"/>
            <a:t>This allows them to work as required, &amp; saves the business on paying permanent staff.</a:t>
          </a:r>
        </a:p>
      </dgm:t>
    </dgm:pt>
    <dgm:pt modelId="{8C81B51F-CB06-464C-A39C-02C7B4E3C5D8}" type="parTrans" cxnId="{365C5463-C0B5-4CAB-91FE-0166DFB4DB1A}">
      <dgm:prSet/>
      <dgm:spPr/>
      <dgm:t>
        <a:bodyPr/>
        <a:lstStyle/>
        <a:p>
          <a:endParaRPr lang="en-GB"/>
        </a:p>
      </dgm:t>
    </dgm:pt>
    <dgm:pt modelId="{9649ACB9-5583-4A92-8A12-38C3CE615ECE}" type="sibTrans" cxnId="{365C5463-C0B5-4CAB-91FE-0166DFB4DB1A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1EC4781-A402-46C4-AAAB-675AF4390311}" type="pres">
      <dgm:prSet presAssocID="{415DDFC2-6BB0-454E-BFD3-ACC6FA67CF97}" presName="spacer" presStyleCnt="0"/>
      <dgm:spPr/>
    </dgm:pt>
    <dgm:pt modelId="{02789C4A-7D19-40C3-9CCA-71E82F199C7E}" type="pres">
      <dgm:prSet presAssocID="{65BB28C6-7854-4EC6-8470-5CDB00A566A4}" presName="parentText" presStyleLbl="node1" presStyleIdx="1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509366C-77CC-457A-BA2A-FB3DD5C1B8EA}" type="pres">
      <dgm:prSet presAssocID="{7B125A6F-DE41-4AA6-8AD0-EE8733C4A2C9}" presName="spacer" presStyleCnt="0"/>
      <dgm:spPr/>
    </dgm:pt>
    <dgm:pt modelId="{62D948B8-C2C4-4A97-9265-4C011F295788}" type="pres">
      <dgm:prSet presAssocID="{BA7D57DD-8023-4006-9CD6-95D84B245C08}" presName="parentText" presStyleLbl="node1" presStyleIdx="2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F352DD2-1AF1-41C1-892E-3530A06A2910}" type="pres">
      <dgm:prSet presAssocID="{A2C1397B-75BE-4993-A1FA-B71F1A162ADF}" presName="spacer" presStyleCnt="0"/>
      <dgm:spPr/>
    </dgm:pt>
    <dgm:pt modelId="{06265BC5-C8BC-42EB-9CDC-3CE68030A9E5}" type="pres">
      <dgm:prSet presAssocID="{8C1654A2-9815-4673-8A3B-A36C1D2B1B12}" presName="parentText" presStyleLbl="node1" presStyleIdx="3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165D801-DDC3-426B-B6AC-8D2A96F375CE}" type="pres">
      <dgm:prSet presAssocID="{1B38CDF9-ED69-4F39-9454-5117286349E0}" presName="spacer" presStyleCnt="0"/>
      <dgm:spPr/>
    </dgm:pt>
    <dgm:pt modelId="{7FC6E27A-17AA-4953-A9A0-E2740A6B38D0}" type="pres">
      <dgm:prSet presAssocID="{677F82D7-3D83-412A-B6E0-E3550089BFC0}" presName="parentText" presStyleLbl="node1" presStyleIdx="4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3807D099-327A-44E4-8FC3-9F54CC16150A}" type="presOf" srcId="{BA7D57DD-8023-4006-9CD6-95D84B245C08}" destId="{62D948B8-C2C4-4A97-9265-4C011F295788}" srcOrd="0" destOrd="0" presId="urn:microsoft.com/office/officeart/2005/8/layout/vList2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0DA6146C-178F-40F9-831D-4355A33B5DAF}" srcId="{ADD8F6D5-4C85-45B4-9059-740D01B5B02E}" destId="{BA7D57DD-8023-4006-9CD6-95D84B245C08}" srcOrd="2" destOrd="0" parTransId="{BD840733-71EA-40F7-8323-AE7CA6FA5543}" sibTransId="{A2C1397B-75BE-4993-A1FA-B71F1A162ADF}"/>
    <dgm:cxn modelId="{6ACFA5D4-0F2A-457D-B0E6-81453AE5CFBC}" srcId="{ADD8F6D5-4C85-45B4-9059-740D01B5B02E}" destId="{8C1654A2-9815-4673-8A3B-A36C1D2B1B12}" srcOrd="3" destOrd="0" parTransId="{6F0D7E72-8A6B-442F-B9FD-60E7B7B83BF1}" sibTransId="{1B38CDF9-ED69-4F39-9454-5117286349E0}"/>
    <dgm:cxn modelId="{E6FBD67F-1FBC-4606-AA08-6A2FD7BB3E63}" type="presOf" srcId="{677F82D7-3D83-412A-B6E0-E3550089BFC0}" destId="{7FC6E27A-17AA-4953-A9A0-E2740A6B38D0}" srcOrd="0" destOrd="0" presId="urn:microsoft.com/office/officeart/2005/8/layout/vList2"/>
    <dgm:cxn modelId="{365C5463-C0B5-4CAB-91FE-0166DFB4DB1A}" srcId="{ADD8F6D5-4C85-45B4-9059-740D01B5B02E}" destId="{677F82D7-3D83-412A-B6E0-E3550089BFC0}" srcOrd="4" destOrd="0" parTransId="{8C81B51F-CB06-464C-A39C-02C7B4E3C5D8}" sibTransId="{9649ACB9-5583-4A92-8A12-38C3CE615ECE}"/>
    <dgm:cxn modelId="{A7F48745-5E83-4562-BC0F-B38F10F3BA0C}" srcId="{ADD8F6D5-4C85-45B4-9059-740D01B5B02E}" destId="{65BB28C6-7854-4EC6-8470-5CDB00A566A4}" srcOrd="1" destOrd="0" parTransId="{2B2BB146-BA0D-495C-8D28-833F6E21BCFD}" sibTransId="{7B125A6F-DE41-4AA6-8AD0-EE8733C4A2C9}"/>
    <dgm:cxn modelId="{4C81A632-6790-45E4-A2DF-151C270376A4}" type="presOf" srcId="{65BB28C6-7854-4EC6-8470-5CDB00A566A4}" destId="{02789C4A-7D19-40C3-9CCA-71E82F199C7E}" srcOrd="0" destOrd="0" presId="urn:microsoft.com/office/officeart/2005/8/layout/vList2"/>
    <dgm:cxn modelId="{7C718BE5-C302-4B34-9A36-C0E40AE2BF55}" type="presOf" srcId="{8C1654A2-9815-4673-8A3B-A36C1D2B1B12}" destId="{06265BC5-C8BC-42EB-9CDC-3CE68030A9E5}" srcOrd="0" destOrd="0" presId="urn:microsoft.com/office/officeart/2005/8/layout/vList2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D3646B12-314F-4E0E-91E3-FEBA9AFA36BE}" type="presParOf" srcId="{4B9C8342-15CE-44F2-A989-FD8671C2C82C}" destId="{F1EC4781-A402-46C4-AAAB-675AF4390311}" srcOrd="1" destOrd="0" presId="urn:microsoft.com/office/officeart/2005/8/layout/vList2"/>
    <dgm:cxn modelId="{D0B17EB0-1274-4F87-9EF0-B2846B7E6872}" type="presParOf" srcId="{4B9C8342-15CE-44F2-A989-FD8671C2C82C}" destId="{02789C4A-7D19-40C3-9CCA-71E82F199C7E}" srcOrd="2" destOrd="0" presId="urn:microsoft.com/office/officeart/2005/8/layout/vList2"/>
    <dgm:cxn modelId="{7A4B91C5-FFCF-4E17-8E60-0D20D7A41CDB}" type="presParOf" srcId="{4B9C8342-15CE-44F2-A989-FD8671C2C82C}" destId="{B509366C-77CC-457A-BA2A-FB3DD5C1B8EA}" srcOrd="3" destOrd="0" presId="urn:microsoft.com/office/officeart/2005/8/layout/vList2"/>
    <dgm:cxn modelId="{E5AD3CA2-63F3-4FB4-BDDD-9ACA455F0375}" type="presParOf" srcId="{4B9C8342-15CE-44F2-A989-FD8671C2C82C}" destId="{62D948B8-C2C4-4A97-9265-4C011F295788}" srcOrd="4" destOrd="0" presId="urn:microsoft.com/office/officeart/2005/8/layout/vList2"/>
    <dgm:cxn modelId="{69D79FE8-771B-413C-92CD-F6CEA7F0E44D}" type="presParOf" srcId="{4B9C8342-15CE-44F2-A989-FD8671C2C82C}" destId="{3F352DD2-1AF1-41C1-892E-3530A06A2910}" srcOrd="5" destOrd="0" presId="urn:microsoft.com/office/officeart/2005/8/layout/vList2"/>
    <dgm:cxn modelId="{43BB58F5-194A-468C-BE21-75941AC9110F}" type="presParOf" srcId="{4B9C8342-15CE-44F2-A989-FD8671C2C82C}" destId="{06265BC5-C8BC-42EB-9CDC-3CE68030A9E5}" srcOrd="6" destOrd="0" presId="urn:microsoft.com/office/officeart/2005/8/layout/vList2"/>
    <dgm:cxn modelId="{5196298D-CA53-4AF1-9851-E7981832017C}" type="presParOf" srcId="{4B9C8342-15CE-44F2-A989-FD8671C2C82C}" destId="{0165D801-DDC3-426B-B6AC-8D2A96F375CE}" srcOrd="7" destOrd="0" presId="urn:microsoft.com/office/officeart/2005/8/layout/vList2"/>
    <dgm:cxn modelId="{18D03F77-52AE-4ECF-881B-40FCC3747E0F}" type="presParOf" srcId="{4B9C8342-15CE-44F2-A989-FD8671C2C82C}" destId="{7FC6E27A-17AA-4953-A9A0-E2740A6B38D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dirty="0"/>
            <a:t>There are a lot of different technologies that have caused these changes.</a:t>
          </a:r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VoIP and Cloud Storage are two that we’ve mentioned.</a:t>
          </a: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34B5EE7E-FE33-4490-A465-BCEE69CE50D6}">
      <dgm:prSet phldrT="[Text]"/>
      <dgm:spPr/>
      <dgm:t>
        <a:bodyPr/>
        <a:lstStyle/>
        <a:p>
          <a:r>
            <a:rPr lang="en-GB" dirty="0"/>
            <a:t>What other technologies have allowed for changes in how we work?</a:t>
          </a:r>
          <a:endParaRPr lang="en-GB" dirty="0">
            <a:solidFill>
              <a:schemeClr val="bg1"/>
            </a:solidFill>
          </a:endParaRPr>
        </a:p>
      </dgm:t>
    </dgm:pt>
    <dgm:pt modelId="{EE0C6238-2C69-49BE-8868-49823B9B0AFF}" type="parTrans" cxnId="{752C15CD-D36C-4D25-A783-772DD8D5BF56}">
      <dgm:prSet/>
      <dgm:spPr/>
      <dgm:t>
        <a:bodyPr/>
        <a:lstStyle/>
        <a:p>
          <a:endParaRPr lang="en-GB"/>
        </a:p>
      </dgm:t>
    </dgm:pt>
    <dgm:pt modelId="{D60872B8-FA97-415F-A99E-6EF4108834EC}" type="sibTrans" cxnId="{752C15CD-D36C-4D25-A783-772DD8D5BF56}">
      <dgm:prSet/>
      <dgm:spPr/>
      <dgm:t>
        <a:bodyPr/>
        <a:lstStyle/>
        <a:p>
          <a:endParaRPr lang="en-GB"/>
        </a:p>
      </dgm:t>
    </dgm:pt>
    <dgm:pt modelId="{D72D3928-DCED-44D7-8056-78631505F7BD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List as many technologies that you can think of.</a:t>
          </a:r>
        </a:p>
      </dgm:t>
    </dgm:pt>
    <dgm:pt modelId="{D20937D6-25F9-49B6-8F51-B58396A1018C}" type="parTrans" cxnId="{CBDF0BD9-2240-45B7-9DC4-A04C8F78CE7E}">
      <dgm:prSet/>
      <dgm:spPr/>
      <dgm:t>
        <a:bodyPr/>
        <a:lstStyle/>
        <a:p>
          <a:endParaRPr lang="en-GB"/>
        </a:p>
      </dgm:t>
    </dgm:pt>
    <dgm:pt modelId="{C4BD086B-5CF1-412B-A611-7AF4AB9A374A}" type="sibTrans" cxnId="{CBDF0BD9-2240-45B7-9DC4-A04C8F78CE7E}">
      <dgm:prSet/>
      <dgm:spPr/>
      <dgm:t>
        <a:bodyPr/>
        <a:lstStyle/>
        <a:p>
          <a:endParaRPr lang="en-GB"/>
        </a:p>
      </dgm:t>
    </dgm:pt>
    <dgm:pt modelId="{06F37C11-8DF1-48B7-B29B-7632CC94F9AE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Identify the change they’ve caused.</a:t>
          </a:r>
        </a:p>
      </dgm:t>
    </dgm:pt>
    <dgm:pt modelId="{47CABD44-D6E3-4E26-960F-CDD7CE7CF103}" type="parTrans" cxnId="{6DF28A4C-63DE-40F1-B69D-AB8CB8E236CF}">
      <dgm:prSet/>
      <dgm:spPr/>
      <dgm:t>
        <a:bodyPr/>
        <a:lstStyle/>
        <a:p>
          <a:endParaRPr lang="en-GB"/>
        </a:p>
      </dgm:t>
    </dgm:pt>
    <dgm:pt modelId="{E0C61319-0B85-454A-A9E0-FF37EEA7711D}" type="sibTrans" cxnId="{6DF28A4C-63DE-40F1-B69D-AB8CB8E236CF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1AF592-274D-44D6-99EE-BC7FF8BFF14F}" type="pres">
      <dgm:prSet presAssocID="{415DDFC2-6BB0-454E-BFD3-ACC6FA67CF97}" presName="spacer" presStyleCnt="0"/>
      <dgm:spPr/>
    </dgm:pt>
    <dgm:pt modelId="{64A14A2E-CA62-4043-AB1B-BF3DB735FD52}" type="pres">
      <dgm:prSet presAssocID="{D3EBA069-FAB0-4B01-81AE-981AA46973C1}" presName="parentText" presStyleLbl="node1" presStyleIdx="1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6D19D14-55B8-4B2C-9740-0CD377F2685B}" type="pres">
      <dgm:prSet presAssocID="{4766189A-9D86-4505-8B9B-0AD8FB65E003}" presName="spacer" presStyleCnt="0"/>
      <dgm:spPr/>
    </dgm:pt>
    <dgm:pt modelId="{7801F776-3CE5-40AB-A8E6-F157AA91D89B}" type="pres">
      <dgm:prSet presAssocID="{34B5EE7E-FE33-4490-A465-BCEE69CE50D6}" presName="parentText" presStyleLbl="node1" presStyleIdx="2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C531A7F-F931-4C97-8CB6-B75383EECBA8}" type="pres">
      <dgm:prSet presAssocID="{D60872B8-FA97-415F-A99E-6EF4108834EC}" presName="spacer" presStyleCnt="0"/>
      <dgm:spPr/>
    </dgm:pt>
    <dgm:pt modelId="{3096BBC6-D8F0-4562-8563-3B34CF0A9C55}" type="pres">
      <dgm:prSet presAssocID="{D72D3928-DCED-44D7-8056-78631505F7BD}" presName="parentText" presStyleLbl="node1" presStyleIdx="3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126E91E-4A4A-400F-B497-84A211E0DAAD}" type="pres">
      <dgm:prSet presAssocID="{C4BD086B-5CF1-412B-A611-7AF4AB9A374A}" presName="spacer" presStyleCnt="0"/>
      <dgm:spPr/>
    </dgm:pt>
    <dgm:pt modelId="{A7ECB609-02AD-4EE0-B7DD-14D39AD237FC}" type="pres">
      <dgm:prSet presAssocID="{06F37C11-8DF1-48B7-B29B-7632CC94F9AE}" presName="parentText" presStyleLbl="node1" presStyleIdx="4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3EA2A7C0-8E76-4E15-ACD5-1E99F6788C62}" srcId="{ADD8F6D5-4C85-45B4-9059-740D01B5B02E}" destId="{D3EBA069-FAB0-4B01-81AE-981AA46973C1}" srcOrd="1" destOrd="0" parTransId="{9FEFD86D-5BC2-42E0-BA09-CEBE996DF75B}" sibTransId="{4766189A-9D86-4505-8B9B-0AD8FB65E003}"/>
    <dgm:cxn modelId="{97032AF2-BBC4-4ED0-8864-81802D6C892D}" type="presOf" srcId="{D3EBA069-FAB0-4B01-81AE-981AA46973C1}" destId="{64A14A2E-CA62-4043-AB1B-BF3DB735FD52}" srcOrd="0" destOrd="0" presId="urn:microsoft.com/office/officeart/2005/8/layout/vList2"/>
    <dgm:cxn modelId="{47A8734D-13C9-4A76-B69F-E6C7134961D4}" type="presOf" srcId="{D72D3928-DCED-44D7-8056-78631505F7BD}" destId="{3096BBC6-D8F0-4562-8563-3B34CF0A9C55}" srcOrd="0" destOrd="0" presId="urn:microsoft.com/office/officeart/2005/8/layout/vList2"/>
    <dgm:cxn modelId="{752C15CD-D36C-4D25-A783-772DD8D5BF56}" srcId="{ADD8F6D5-4C85-45B4-9059-740D01B5B02E}" destId="{34B5EE7E-FE33-4490-A465-BCEE69CE50D6}" srcOrd="2" destOrd="0" parTransId="{EE0C6238-2C69-49BE-8868-49823B9B0AFF}" sibTransId="{D60872B8-FA97-415F-A99E-6EF4108834EC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6DF28A4C-63DE-40F1-B69D-AB8CB8E236CF}" srcId="{ADD8F6D5-4C85-45B4-9059-740D01B5B02E}" destId="{06F37C11-8DF1-48B7-B29B-7632CC94F9AE}" srcOrd="4" destOrd="0" parTransId="{47CABD44-D6E3-4E26-960F-CDD7CE7CF103}" sibTransId="{E0C61319-0B85-454A-A9E0-FF37EEA7711D}"/>
    <dgm:cxn modelId="{6F2545BC-BD08-4C7B-BAAA-917FF35196C4}" type="presOf" srcId="{34B5EE7E-FE33-4490-A465-BCEE69CE50D6}" destId="{7801F776-3CE5-40AB-A8E6-F157AA91D89B}" srcOrd="0" destOrd="0" presId="urn:microsoft.com/office/officeart/2005/8/layout/vList2"/>
    <dgm:cxn modelId="{7F294E09-5C2D-480C-9DC4-2605D7DDDDF7}" type="presOf" srcId="{06F37C11-8DF1-48B7-B29B-7632CC94F9AE}" destId="{A7ECB609-02AD-4EE0-B7DD-14D39AD237FC}" srcOrd="0" destOrd="0" presId="urn:microsoft.com/office/officeart/2005/8/layout/vList2"/>
    <dgm:cxn modelId="{CBDF0BD9-2240-45B7-9DC4-A04C8F78CE7E}" srcId="{ADD8F6D5-4C85-45B4-9059-740D01B5B02E}" destId="{D72D3928-DCED-44D7-8056-78631505F7BD}" srcOrd="3" destOrd="0" parTransId="{D20937D6-25F9-49B6-8F51-B58396A1018C}" sibTransId="{C4BD086B-5CF1-412B-A611-7AF4AB9A374A}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E7EAEAAC-10C0-49F3-B731-C0D207AA2425}" type="presParOf" srcId="{4B9C8342-15CE-44F2-A989-FD8671C2C82C}" destId="{B91AF592-274D-44D6-99EE-BC7FF8BFF14F}" srcOrd="1" destOrd="0" presId="urn:microsoft.com/office/officeart/2005/8/layout/vList2"/>
    <dgm:cxn modelId="{5FB37A2D-D52C-407F-9E99-A5C2B82BCABB}" type="presParOf" srcId="{4B9C8342-15CE-44F2-A989-FD8671C2C82C}" destId="{64A14A2E-CA62-4043-AB1B-BF3DB735FD52}" srcOrd="2" destOrd="0" presId="urn:microsoft.com/office/officeart/2005/8/layout/vList2"/>
    <dgm:cxn modelId="{30E374D9-1B3E-4E46-812E-C87722CD579F}" type="presParOf" srcId="{4B9C8342-15CE-44F2-A989-FD8671C2C82C}" destId="{A6D19D14-55B8-4B2C-9740-0CD377F2685B}" srcOrd="3" destOrd="0" presId="urn:microsoft.com/office/officeart/2005/8/layout/vList2"/>
    <dgm:cxn modelId="{E3B4EF6D-FD99-42F0-8CF1-2858E9271EFF}" type="presParOf" srcId="{4B9C8342-15CE-44F2-A989-FD8671C2C82C}" destId="{7801F776-3CE5-40AB-A8E6-F157AA91D89B}" srcOrd="4" destOrd="0" presId="urn:microsoft.com/office/officeart/2005/8/layout/vList2"/>
    <dgm:cxn modelId="{D2A7378C-E323-40AB-AA20-F9C4FCF502B1}" type="presParOf" srcId="{4B9C8342-15CE-44F2-A989-FD8671C2C82C}" destId="{5C531A7F-F931-4C97-8CB6-B75383EECBA8}" srcOrd="5" destOrd="0" presId="urn:microsoft.com/office/officeart/2005/8/layout/vList2"/>
    <dgm:cxn modelId="{2686E72D-17A7-4C38-9149-6AA7D1D60DF0}" type="presParOf" srcId="{4B9C8342-15CE-44F2-A989-FD8671C2C82C}" destId="{3096BBC6-D8F0-4562-8563-3B34CF0A9C55}" srcOrd="6" destOrd="0" presId="urn:microsoft.com/office/officeart/2005/8/layout/vList2"/>
    <dgm:cxn modelId="{BA7C515B-022E-4F93-ADBF-DE9C914CF2C7}" type="presParOf" srcId="{4B9C8342-15CE-44F2-A989-FD8671C2C82C}" destId="{7126E91E-4A4A-400F-B497-84A211E0DAAD}" srcOrd="7" destOrd="0" presId="urn:microsoft.com/office/officeart/2005/8/layout/vList2"/>
    <dgm:cxn modelId="{8D662730-877B-4290-8F0F-CE0ADB1B0925}" type="presParOf" srcId="{4B9C8342-15CE-44F2-A989-FD8671C2C82C}" destId="{A7ECB609-02AD-4EE0-B7DD-14D39AD237F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dirty="0"/>
            <a:t>VoIP &amp; IM allows for real-time conversations.</a:t>
          </a:r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Social media allows for better customer communication.</a:t>
          </a: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34B5EE7E-FE33-4490-A465-BCEE69CE50D6}">
      <dgm:prSet phldrT="[Text]"/>
      <dgm:spPr/>
      <dgm:t>
        <a:bodyPr/>
        <a:lstStyle/>
        <a:p>
          <a:r>
            <a:rPr lang="en-GB" dirty="0"/>
            <a:t>VPNs allow for customers to securely connect to business network remotely.</a:t>
          </a:r>
          <a:endParaRPr lang="en-GB" dirty="0">
            <a:solidFill>
              <a:schemeClr val="bg1"/>
            </a:solidFill>
          </a:endParaRPr>
        </a:p>
      </dgm:t>
    </dgm:pt>
    <dgm:pt modelId="{EE0C6238-2C69-49BE-8868-49823B9B0AFF}" type="parTrans" cxnId="{752C15CD-D36C-4D25-A783-772DD8D5BF56}">
      <dgm:prSet/>
      <dgm:spPr/>
      <dgm:t>
        <a:bodyPr/>
        <a:lstStyle/>
        <a:p>
          <a:endParaRPr lang="en-GB"/>
        </a:p>
      </dgm:t>
    </dgm:pt>
    <dgm:pt modelId="{D60872B8-FA97-415F-A99E-6EF4108834EC}" type="sibTrans" cxnId="{752C15CD-D36C-4D25-A783-772DD8D5BF56}">
      <dgm:prSet/>
      <dgm:spPr/>
      <dgm:t>
        <a:bodyPr/>
        <a:lstStyle/>
        <a:p>
          <a:endParaRPr lang="en-GB"/>
        </a:p>
      </dgm:t>
    </dgm:pt>
    <dgm:pt modelId="{D72D3928-DCED-44D7-8056-78631505F7BD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Intranets allows businesses to share information to staff.</a:t>
          </a:r>
        </a:p>
      </dgm:t>
    </dgm:pt>
    <dgm:pt modelId="{D20937D6-25F9-49B6-8F51-B58396A1018C}" type="parTrans" cxnId="{CBDF0BD9-2240-45B7-9DC4-A04C8F78CE7E}">
      <dgm:prSet/>
      <dgm:spPr/>
      <dgm:t>
        <a:bodyPr/>
        <a:lstStyle/>
        <a:p>
          <a:endParaRPr lang="en-GB"/>
        </a:p>
      </dgm:t>
    </dgm:pt>
    <dgm:pt modelId="{C4BD086B-5CF1-412B-A611-7AF4AB9A374A}" type="sibTrans" cxnId="{CBDF0BD9-2240-45B7-9DC4-A04C8F78CE7E}">
      <dgm:prSet/>
      <dgm:spPr/>
      <dgm:t>
        <a:bodyPr/>
        <a:lstStyle/>
        <a:p>
          <a:endParaRPr lang="en-GB"/>
        </a:p>
      </dgm:t>
    </dgm:pt>
    <dgm:pt modelId="{06F37C11-8DF1-48B7-B29B-7632CC94F9AE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Email has made communication easier worldwide.</a:t>
          </a:r>
        </a:p>
      </dgm:t>
    </dgm:pt>
    <dgm:pt modelId="{47CABD44-D6E3-4E26-960F-CDD7CE7CF103}" type="parTrans" cxnId="{6DF28A4C-63DE-40F1-B69D-AB8CB8E236CF}">
      <dgm:prSet/>
      <dgm:spPr/>
      <dgm:t>
        <a:bodyPr/>
        <a:lstStyle/>
        <a:p>
          <a:endParaRPr lang="en-GB"/>
        </a:p>
      </dgm:t>
    </dgm:pt>
    <dgm:pt modelId="{E0C61319-0B85-454A-A9E0-FF37EEA7711D}" type="sibTrans" cxnId="{6DF28A4C-63DE-40F1-B69D-AB8CB8E236CF}">
      <dgm:prSet/>
      <dgm:spPr/>
      <dgm:t>
        <a:bodyPr/>
        <a:lstStyle/>
        <a:p>
          <a:endParaRPr lang="en-GB"/>
        </a:p>
      </dgm:t>
    </dgm:pt>
    <dgm:pt modelId="{E81DEA0E-94E5-4E64-9024-CBD9C4971214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Cloud storage &amp; computing allows for remotely working collaboratively.</a:t>
          </a:r>
        </a:p>
      </dgm:t>
    </dgm:pt>
    <dgm:pt modelId="{95A5B88A-B381-461B-A034-CBE84860710D}" type="parTrans" cxnId="{13B2A121-B8D9-4395-BB72-57343364E5DF}">
      <dgm:prSet/>
      <dgm:spPr/>
      <dgm:t>
        <a:bodyPr/>
        <a:lstStyle/>
        <a:p>
          <a:endParaRPr lang="en-GB"/>
        </a:p>
      </dgm:t>
    </dgm:pt>
    <dgm:pt modelId="{2866F0F2-522A-4EAD-A755-95C5718AF331}" type="sibTrans" cxnId="{13B2A121-B8D9-4395-BB72-57343364E5DF}">
      <dgm:prSet/>
      <dgm:spPr/>
      <dgm:t>
        <a:bodyPr/>
        <a:lstStyle/>
        <a:p>
          <a:endParaRPr lang="en-GB"/>
        </a:p>
      </dgm:t>
    </dgm:pt>
    <dgm:pt modelId="{030A3582-B3DF-4B6E-8044-54E95C6A13BF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Online planning tools allow for easier organisation of activities remotely.</a:t>
          </a:r>
        </a:p>
      </dgm:t>
    </dgm:pt>
    <dgm:pt modelId="{5E3392C2-EF9F-4B26-8920-C00147E41486}" type="parTrans" cxnId="{C70C260E-FA3C-4E9F-8A40-1A0CE41FBDE6}">
      <dgm:prSet/>
      <dgm:spPr/>
      <dgm:t>
        <a:bodyPr/>
        <a:lstStyle/>
        <a:p>
          <a:endParaRPr lang="en-GB"/>
        </a:p>
      </dgm:t>
    </dgm:pt>
    <dgm:pt modelId="{9F9A0412-9AB5-44DC-A345-1B01E4453DBB}" type="sibTrans" cxnId="{C70C260E-FA3C-4E9F-8A40-1A0CE41FBDE6}">
      <dgm:prSet/>
      <dgm:spPr/>
      <dgm:t>
        <a:bodyPr/>
        <a:lstStyle/>
        <a:p>
          <a:endParaRPr lang="en-GB"/>
        </a:p>
      </dgm:t>
    </dgm:pt>
    <dgm:pt modelId="{986A9491-874D-4760-8236-BF86841CD435}" type="pres">
      <dgm:prSet presAssocID="{ADD8F6D5-4C85-45B4-9059-740D01B5B02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F63C7B-0C2F-4F91-8B09-C01173293765}" type="pres">
      <dgm:prSet presAssocID="{DAF21D91-E023-4D04-927D-F1248FAF73AB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A6B35F-5D8C-4710-BCFE-3C67DDFEA16E}" type="pres">
      <dgm:prSet presAssocID="{415DDFC2-6BB0-454E-BFD3-ACC6FA67CF97}" presName="sibTrans" presStyleCnt="0"/>
      <dgm:spPr/>
    </dgm:pt>
    <dgm:pt modelId="{D1515733-A8CF-4A1A-84E9-8FD6D8776DDA}" type="pres">
      <dgm:prSet presAssocID="{D3EBA069-FAB0-4B01-81AE-981AA46973C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84B9AD-8BC5-4954-B483-10ED2FE581BC}" type="pres">
      <dgm:prSet presAssocID="{4766189A-9D86-4505-8B9B-0AD8FB65E003}" presName="sibTrans" presStyleCnt="0"/>
      <dgm:spPr/>
    </dgm:pt>
    <dgm:pt modelId="{143B831A-7704-4997-9431-6EF88B0B723A}" type="pres">
      <dgm:prSet presAssocID="{34B5EE7E-FE33-4490-A465-BCEE69CE50D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264298-ADAC-4907-80C5-CB5F3B8B5A35}" type="pres">
      <dgm:prSet presAssocID="{D60872B8-FA97-415F-A99E-6EF4108834EC}" presName="sibTrans" presStyleCnt="0"/>
      <dgm:spPr/>
    </dgm:pt>
    <dgm:pt modelId="{72A7E7EE-39BA-46B7-B752-196A302425CA}" type="pres">
      <dgm:prSet presAssocID="{D72D3928-DCED-44D7-8056-78631505F7B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10840E-8908-458A-A309-7AD769D8FAE4}" type="pres">
      <dgm:prSet presAssocID="{C4BD086B-5CF1-412B-A611-7AF4AB9A374A}" presName="sibTrans" presStyleCnt="0"/>
      <dgm:spPr/>
    </dgm:pt>
    <dgm:pt modelId="{E77DF4D6-69FA-4117-99BE-7A464740FA2A}" type="pres">
      <dgm:prSet presAssocID="{06F37C11-8DF1-48B7-B29B-7632CC94F9A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C011B-832D-4063-A8C9-F084CF502E30}" type="pres">
      <dgm:prSet presAssocID="{E0C61319-0B85-454A-A9E0-FF37EEA7711D}" presName="sibTrans" presStyleCnt="0"/>
      <dgm:spPr/>
    </dgm:pt>
    <dgm:pt modelId="{06329D70-D648-412C-9A2B-455814566BBA}" type="pres">
      <dgm:prSet presAssocID="{E81DEA0E-94E5-4E64-9024-CBD9C497121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0E24D9-5E7B-4387-9CC8-076638FB954F}" type="pres">
      <dgm:prSet presAssocID="{2866F0F2-522A-4EAD-A755-95C5718AF331}" presName="sibTrans" presStyleCnt="0"/>
      <dgm:spPr/>
    </dgm:pt>
    <dgm:pt modelId="{376892E4-5B15-48E0-82EA-786311AA33D9}" type="pres">
      <dgm:prSet presAssocID="{030A3582-B3DF-4B6E-8044-54E95C6A13BF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752C15CD-D36C-4D25-A783-772DD8D5BF56}" srcId="{ADD8F6D5-4C85-45B4-9059-740D01B5B02E}" destId="{34B5EE7E-FE33-4490-A465-BCEE69CE50D6}" srcOrd="2" destOrd="0" parTransId="{EE0C6238-2C69-49BE-8868-49823B9B0AFF}" sibTransId="{D60872B8-FA97-415F-A99E-6EF4108834EC}"/>
    <dgm:cxn modelId="{3EA2A7C0-8E76-4E15-ACD5-1E99F6788C62}" srcId="{ADD8F6D5-4C85-45B4-9059-740D01B5B02E}" destId="{D3EBA069-FAB0-4B01-81AE-981AA46973C1}" srcOrd="1" destOrd="0" parTransId="{9FEFD86D-5BC2-42E0-BA09-CEBE996DF75B}" sibTransId="{4766189A-9D86-4505-8B9B-0AD8FB65E003}"/>
    <dgm:cxn modelId="{85A053D6-6A1C-4327-975A-2B1199AB67D0}" type="presOf" srcId="{D72D3928-DCED-44D7-8056-78631505F7BD}" destId="{72A7E7EE-39BA-46B7-B752-196A302425CA}" srcOrd="0" destOrd="0" presId="urn:microsoft.com/office/officeart/2005/8/layout/default"/>
    <dgm:cxn modelId="{4BD81964-9961-4C75-85B7-6103A4DE774B}" type="presOf" srcId="{E81DEA0E-94E5-4E64-9024-CBD9C4971214}" destId="{06329D70-D648-412C-9A2B-455814566BBA}" srcOrd="0" destOrd="0" presId="urn:microsoft.com/office/officeart/2005/8/layout/default"/>
    <dgm:cxn modelId="{13B2A121-B8D9-4395-BB72-57343364E5DF}" srcId="{ADD8F6D5-4C85-45B4-9059-740D01B5B02E}" destId="{E81DEA0E-94E5-4E64-9024-CBD9C4971214}" srcOrd="5" destOrd="0" parTransId="{95A5B88A-B381-461B-A034-CBE84860710D}" sibTransId="{2866F0F2-522A-4EAD-A755-95C5718AF331}"/>
    <dgm:cxn modelId="{55F3EB17-CCF4-4888-986B-557D2D092A79}" type="presOf" srcId="{030A3582-B3DF-4B6E-8044-54E95C6A13BF}" destId="{376892E4-5B15-48E0-82EA-786311AA33D9}" srcOrd="0" destOrd="0" presId="urn:microsoft.com/office/officeart/2005/8/layout/default"/>
    <dgm:cxn modelId="{6DD1F041-4862-4AFD-8CBC-BD8819CEDF28}" type="presOf" srcId="{34B5EE7E-FE33-4490-A465-BCEE69CE50D6}" destId="{143B831A-7704-4997-9431-6EF88B0B723A}" srcOrd="0" destOrd="0" presId="urn:microsoft.com/office/officeart/2005/8/layout/default"/>
    <dgm:cxn modelId="{CBDF0BD9-2240-45B7-9DC4-A04C8F78CE7E}" srcId="{ADD8F6D5-4C85-45B4-9059-740D01B5B02E}" destId="{D72D3928-DCED-44D7-8056-78631505F7BD}" srcOrd="3" destOrd="0" parTransId="{D20937D6-25F9-49B6-8F51-B58396A1018C}" sibTransId="{C4BD086B-5CF1-412B-A611-7AF4AB9A374A}"/>
    <dgm:cxn modelId="{9C3BA117-664F-4BE8-ACDB-BC56D22FDFB9}" type="presOf" srcId="{D3EBA069-FAB0-4B01-81AE-981AA46973C1}" destId="{D1515733-A8CF-4A1A-84E9-8FD6D8776DDA}" srcOrd="0" destOrd="0" presId="urn:microsoft.com/office/officeart/2005/8/layout/default"/>
    <dgm:cxn modelId="{6DF28A4C-63DE-40F1-B69D-AB8CB8E236CF}" srcId="{ADD8F6D5-4C85-45B4-9059-740D01B5B02E}" destId="{06F37C11-8DF1-48B7-B29B-7632CC94F9AE}" srcOrd="4" destOrd="0" parTransId="{47CABD44-D6E3-4E26-960F-CDD7CE7CF103}" sibTransId="{E0C61319-0B85-454A-A9E0-FF37EEA7711D}"/>
    <dgm:cxn modelId="{C70C260E-FA3C-4E9F-8A40-1A0CE41FBDE6}" srcId="{ADD8F6D5-4C85-45B4-9059-740D01B5B02E}" destId="{030A3582-B3DF-4B6E-8044-54E95C6A13BF}" srcOrd="6" destOrd="0" parTransId="{5E3392C2-EF9F-4B26-8920-C00147E41486}" sibTransId="{9F9A0412-9AB5-44DC-A345-1B01E4453DBB}"/>
    <dgm:cxn modelId="{510B77BC-A1AB-485A-B2BD-B2016FAC006A}" type="presOf" srcId="{06F37C11-8DF1-48B7-B29B-7632CC94F9AE}" destId="{E77DF4D6-69FA-4117-99BE-7A464740FA2A}" srcOrd="0" destOrd="0" presId="urn:microsoft.com/office/officeart/2005/8/layout/default"/>
    <dgm:cxn modelId="{05659E48-A93F-4F47-A3D7-9C04977F714D}" type="presOf" srcId="{ADD8F6D5-4C85-45B4-9059-740D01B5B02E}" destId="{986A9491-874D-4760-8236-BF86841CD435}" srcOrd="0" destOrd="0" presId="urn:microsoft.com/office/officeart/2005/8/layout/default"/>
    <dgm:cxn modelId="{91C35C82-F567-4BF3-B743-599C08B8B5CC}" type="presOf" srcId="{DAF21D91-E023-4D04-927D-F1248FAF73AB}" destId="{1EF63C7B-0C2F-4F91-8B09-C01173293765}" srcOrd="0" destOrd="0" presId="urn:microsoft.com/office/officeart/2005/8/layout/default"/>
    <dgm:cxn modelId="{033B34EC-A5E6-448A-8432-24B276B3B14B}" type="presParOf" srcId="{986A9491-874D-4760-8236-BF86841CD435}" destId="{1EF63C7B-0C2F-4F91-8B09-C01173293765}" srcOrd="0" destOrd="0" presId="urn:microsoft.com/office/officeart/2005/8/layout/default"/>
    <dgm:cxn modelId="{1DB94585-4E01-42DF-9B04-BECD77BBFFFB}" type="presParOf" srcId="{986A9491-874D-4760-8236-BF86841CD435}" destId="{AEA6B35F-5D8C-4710-BCFE-3C67DDFEA16E}" srcOrd="1" destOrd="0" presId="urn:microsoft.com/office/officeart/2005/8/layout/default"/>
    <dgm:cxn modelId="{C5656F19-AA30-4ECD-8039-DA53E85D6D08}" type="presParOf" srcId="{986A9491-874D-4760-8236-BF86841CD435}" destId="{D1515733-A8CF-4A1A-84E9-8FD6D8776DDA}" srcOrd="2" destOrd="0" presId="urn:microsoft.com/office/officeart/2005/8/layout/default"/>
    <dgm:cxn modelId="{6BFFBC51-BA39-4410-A9C4-13E2121C6190}" type="presParOf" srcId="{986A9491-874D-4760-8236-BF86841CD435}" destId="{7D84B9AD-8BC5-4954-B483-10ED2FE581BC}" srcOrd="3" destOrd="0" presId="urn:microsoft.com/office/officeart/2005/8/layout/default"/>
    <dgm:cxn modelId="{68606DA4-63D7-45BE-92A7-58F9F695B1E5}" type="presParOf" srcId="{986A9491-874D-4760-8236-BF86841CD435}" destId="{143B831A-7704-4997-9431-6EF88B0B723A}" srcOrd="4" destOrd="0" presId="urn:microsoft.com/office/officeart/2005/8/layout/default"/>
    <dgm:cxn modelId="{1532D035-F4E3-4B28-9D7E-9F9DDC334584}" type="presParOf" srcId="{986A9491-874D-4760-8236-BF86841CD435}" destId="{66264298-ADAC-4907-80C5-CB5F3B8B5A35}" srcOrd="5" destOrd="0" presId="urn:microsoft.com/office/officeart/2005/8/layout/default"/>
    <dgm:cxn modelId="{BEE44AB0-4C33-4A44-BF4B-E8196A4CA8B4}" type="presParOf" srcId="{986A9491-874D-4760-8236-BF86841CD435}" destId="{72A7E7EE-39BA-46B7-B752-196A302425CA}" srcOrd="6" destOrd="0" presId="urn:microsoft.com/office/officeart/2005/8/layout/default"/>
    <dgm:cxn modelId="{C340BB99-1999-4081-BEF6-508A1D0DF6D0}" type="presParOf" srcId="{986A9491-874D-4760-8236-BF86841CD435}" destId="{8110840E-8908-458A-A309-7AD769D8FAE4}" srcOrd="7" destOrd="0" presId="urn:microsoft.com/office/officeart/2005/8/layout/default"/>
    <dgm:cxn modelId="{A509ED27-A192-4224-BA79-B6F3E6AB153A}" type="presParOf" srcId="{986A9491-874D-4760-8236-BF86841CD435}" destId="{E77DF4D6-69FA-4117-99BE-7A464740FA2A}" srcOrd="8" destOrd="0" presId="urn:microsoft.com/office/officeart/2005/8/layout/default"/>
    <dgm:cxn modelId="{73A6810C-7CAF-4324-B0B1-A76F11A906C4}" type="presParOf" srcId="{986A9491-874D-4760-8236-BF86841CD435}" destId="{94FC011B-832D-4063-A8C9-F084CF502E30}" srcOrd="9" destOrd="0" presId="urn:microsoft.com/office/officeart/2005/8/layout/default"/>
    <dgm:cxn modelId="{5F0AB6D5-14EE-44A7-8E83-E11D597FD525}" type="presParOf" srcId="{986A9491-874D-4760-8236-BF86841CD435}" destId="{06329D70-D648-412C-9A2B-455814566BBA}" srcOrd="10" destOrd="0" presId="urn:microsoft.com/office/officeart/2005/8/layout/default"/>
    <dgm:cxn modelId="{DEE4394C-41B0-40D8-A8F3-ED3995107877}" type="presParOf" srcId="{986A9491-874D-4760-8236-BF86841CD435}" destId="{C80E24D9-5E7B-4387-9CC8-076638FB954F}" srcOrd="11" destOrd="0" presId="urn:microsoft.com/office/officeart/2005/8/layout/default"/>
    <dgm:cxn modelId="{17D207A9-C26E-41FD-8F5B-9ED86931A475}" type="presParOf" srcId="{986A9491-874D-4760-8236-BF86841CD435}" destId="{376892E4-5B15-48E0-82EA-786311AA33D9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F0326-9102-4495-97EB-EF4F34EF339D}">
      <dsp:nvSpPr>
        <dsp:cNvPr id="0" name=""/>
        <dsp:cNvSpPr/>
      </dsp:nvSpPr>
      <dsp:spPr>
        <a:xfrm>
          <a:off x="0" y="249514"/>
          <a:ext cx="11439525" cy="6528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/>
            <a:t>Employees can be based in different countries and still work together.</a:t>
          </a:r>
        </a:p>
      </dsp:txBody>
      <dsp:txXfrm>
        <a:off x="0" y="249514"/>
        <a:ext cx="11439525" cy="652859"/>
      </dsp:txXfrm>
    </dsp:sp>
    <dsp:sp modelId="{AEC7A2A0-7F8A-4C7F-9FB8-F04FD962CDE7}">
      <dsp:nvSpPr>
        <dsp:cNvPr id="0" name=""/>
        <dsp:cNvSpPr/>
      </dsp:nvSpPr>
      <dsp:spPr>
        <a:xfrm>
          <a:off x="0" y="991654"/>
          <a:ext cx="11439525" cy="65285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/>
            <a:t>Teams in different countries can communicate and collaborate.</a:t>
          </a:r>
        </a:p>
      </dsp:txBody>
      <dsp:txXfrm>
        <a:off x="0" y="991654"/>
        <a:ext cx="11439525" cy="652859"/>
      </dsp:txXfrm>
    </dsp:sp>
    <dsp:sp modelId="{9CD07789-F353-4F29-9E1B-480748FAA9FB}">
      <dsp:nvSpPr>
        <dsp:cNvPr id="0" name=""/>
        <dsp:cNvSpPr/>
      </dsp:nvSpPr>
      <dsp:spPr>
        <a:xfrm>
          <a:off x="0" y="1644514"/>
          <a:ext cx="11439525" cy="786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kern="1200" dirty="0"/>
            <a:t>VoIP for remote meetings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kern="1200" dirty="0"/>
            <a:t>Cloud storage for sharing files</a:t>
          </a:r>
        </a:p>
      </dsp:txBody>
      <dsp:txXfrm>
        <a:off x="0" y="1644514"/>
        <a:ext cx="11439525" cy="786082"/>
      </dsp:txXfrm>
    </dsp:sp>
    <dsp:sp modelId="{E5FE533D-DD91-4A75-80DE-09CE91514B61}">
      <dsp:nvSpPr>
        <dsp:cNvPr id="0" name=""/>
        <dsp:cNvSpPr/>
      </dsp:nvSpPr>
      <dsp:spPr>
        <a:xfrm>
          <a:off x="0" y="2430597"/>
          <a:ext cx="11439525" cy="65285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/>
            <a:t>Businesses can be truly global, and gain many benefits from this.</a:t>
          </a:r>
        </a:p>
      </dsp:txBody>
      <dsp:txXfrm>
        <a:off x="0" y="2430597"/>
        <a:ext cx="11439525" cy="652859"/>
      </dsp:txXfrm>
    </dsp:sp>
    <dsp:sp modelId="{2F4D15DA-45AD-44BF-88BF-146E6406A73C}">
      <dsp:nvSpPr>
        <dsp:cNvPr id="0" name=""/>
        <dsp:cNvSpPr/>
      </dsp:nvSpPr>
      <dsp:spPr>
        <a:xfrm>
          <a:off x="0" y="3172737"/>
          <a:ext cx="11439525" cy="65285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b="0" i="0" kern="1200" dirty="0"/>
            <a:t>This has also lead to greater multiculturalism.</a:t>
          </a:r>
          <a:endParaRPr lang="en-GB" sz="3100" kern="1200" dirty="0"/>
        </a:p>
      </dsp:txBody>
      <dsp:txXfrm>
        <a:off x="0" y="3172737"/>
        <a:ext cx="11439525" cy="6528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343666"/>
          <a:ext cx="11439525" cy="6107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Due to teams being spread worldwide, our workforce is more diverse.</a:t>
          </a:r>
        </a:p>
      </dsp:txBody>
      <dsp:txXfrm>
        <a:off x="0" y="343666"/>
        <a:ext cx="11439525" cy="610740"/>
      </dsp:txXfrm>
    </dsp:sp>
    <dsp:sp modelId="{64A14A2E-CA62-4043-AB1B-BF3DB735FD52}">
      <dsp:nvSpPr>
        <dsp:cNvPr id="0" name=""/>
        <dsp:cNvSpPr/>
      </dsp:nvSpPr>
      <dsp:spPr>
        <a:xfrm>
          <a:off x="0" y="1037926"/>
          <a:ext cx="11439525" cy="6107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>
              <a:solidFill>
                <a:schemeClr val="bg1"/>
              </a:solidFill>
            </a:rPr>
            <a:t>Having greater multiculturalism has many benefits to organisations.</a:t>
          </a:r>
        </a:p>
      </dsp:txBody>
      <dsp:txXfrm>
        <a:off x="0" y="1037926"/>
        <a:ext cx="11439525" cy="610740"/>
      </dsp:txXfrm>
    </dsp:sp>
    <dsp:sp modelId="{7801F776-3CE5-40AB-A8E6-F157AA91D89B}">
      <dsp:nvSpPr>
        <dsp:cNvPr id="0" name=""/>
        <dsp:cNvSpPr/>
      </dsp:nvSpPr>
      <dsp:spPr>
        <a:xfrm>
          <a:off x="0" y="1732186"/>
          <a:ext cx="11439525" cy="6107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Respect for cultural differences through experience of those cultures.</a:t>
          </a:r>
          <a:endParaRPr lang="en-GB" sz="2900" kern="1200" dirty="0">
            <a:solidFill>
              <a:schemeClr val="bg1"/>
            </a:solidFill>
          </a:endParaRPr>
        </a:p>
      </dsp:txBody>
      <dsp:txXfrm>
        <a:off x="0" y="1732186"/>
        <a:ext cx="11439525" cy="610740"/>
      </dsp:txXfrm>
    </dsp:sp>
    <dsp:sp modelId="{3096BBC6-D8F0-4562-8563-3B34CF0A9C55}">
      <dsp:nvSpPr>
        <dsp:cNvPr id="0" name=""/>
        <dsp:cNvSpPr/>
      </dsp:nvSpPr>
      <dsp:spPr>
        <a:xfrm>
          <a:off x="0" y="2426446"/>
          <a:ext cx="11439525" cy="6107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>
              <a:solidFill>
                <a:schemeClr val="bg1"/>
              </a:solidFill>
            </a:rPr>
            <a:t>Greater creativity due to a workforce from a more diverse background.</a:t>
          </a:r>
        </a:p>
      </dsp:txBody>
      <dsp:txXfrm>
        <a:off x="0" y="2426446"/>
        <a:ext cx="11439525" cy="610740"/>
      </dsp:txXfrm>
    </dsp:sp>
    <dsp:sp modelId="{A7ECB609-02AD-4EE0-B7DD-14D39AD237FC}">
      <dsp:nvSpPr>
        <dsp:cNvPr id="0" name=""/>
        <dsp:cNvSpPr/>
      </dsp:nvSpPr>
      <dsp:spPr>
        <a:xfrm>
          <a:off x="0" y="3120706"/>
          <a:ext cx="11439525" cy="6107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>
              <a:solidFill>
                <a:schemeClr val="bg1"/>
              </a:solidFill>
            </a:rPr>
            <a:t>Greater potential workforce as you can pull staff from different countries.</a:t>
          </a:r>
        </a:p>
      </dsp:txBody>
      <dsp:txXfrm>
        <a:off x="0" y="3120706"/>
        <a:ext cx="11439525" cy="6107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249683"/>
          <a:ext cx="11439525" cy="5686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Modern technologies have made the workplace more accessible for employees.</a:t>
          </a:r>
          <a:endParaRPr lang="en-GB" sz="2700" kern="1200" dirty="0"/>
        </a:p>
      </dsp:txBody>
      <dsp:txXfrm>
        <a:off x="0" y="249683"/>
        <a:ext cx="11439525" cy="568620"/>
      </dsp:txXfrm>
    </dsp:sp>
    <dsp:sp modelId="{02789C4A-7D19-40C3-9CCA-71E82F199C7E}">
      <dsp:nvSpPr>
        <dsp:cNvPr id="0" name=""/>
        <dsp:cNvSpPr/>
      </dsp:nvSpPr>
      <dsp:spPr>
        <a:xfrm>
          <a:off x="0" y="896063"/>
          <a:ext cx="11439525" cy="5686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/>
            <a:t>Many individuals with disabilities find travel difficult.</a:t>
          </a:r>
        </a:p>
      </dsp:txBody>
      <dsp:txXfrm>
        <a:off x="0" y="896063"/>
        <a:ext cx="11439525" cy="568620"/>
      </dsp:txXfrm>
    </dsp:sp>
    <dsp:sp modelId="{62D948B8-C2C4-4A97-9265-4C011F295788}">
      <dsp:nvSpPr>
        <dsp:cNvPr id="0" name=""/>
        <dsp:cNvSpPr/>
      </dsp:nvSpPr>
      <dsp:spPr>
        <a:xfrm>
          <a:off x="0" y="1542443"/>
          <a:ext cx="11439525" cy="5686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/>
            <a:t>Modern technologies saves reduces the need to travel.</a:t>
          </a:r>
        </a:p>
      </dsp:txBody>
      <dsp:txXfrm>
        <a:off x="0" y="1542443"/>
        <a:ext cx="11439525" cy="568620"/>
      </dsp:txXfrm>
    </dsp:sp>
    <dsp:sp modelId="{6C9D3A9E-54E9-40C8-944D-A7B2CE0E841D}">
      <dsp:nvSpPr>
        <dsp:cNvPr id="0" name=""/>
        <dsp:cNvSpPr/>
      </dsp:nvSpPr>
      <dsp:spPr>
        <a:xfrm>
          <a:off x="0" y="2111063"/>
          <a:ext cx="11439525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kern="1200" dirty="0"/>
            <a:t>E.g. VoIP for remote meetings</a:t>
          </a:r>
        </a:p>
      </dsp:txBody>
      <dsp:txXfrm>
        <a:off x="0" y="2111063"/>
        <a:ext cx="11439525" cy="447120"/>
      </dsp:txXfrm>
    </dsp:sp>
    <dsp:sp modelId="{06265BC5-C8BC-42EB-9CDC-3CE68030A9E5}">
      <dsp:nvSpPr>
        <dsp:cNvPr id="0" name=""/>
        <dsp:cNvSpPr/>
      </dsp:nvSpPr>
      <dsp:spPr>
        <a:xfrm>
          <a:off x="0" y="2558183"/>
          <a:ext cx="11439525" cy="5686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/>
            <a:t>Computers can also adapt to individual needs.</a:t>
          </a:r>
        </a:p>
      </dsp:txBody>
      <dsp:txXfrm>
        <a:off x="0" y="2558183"/>
        <a:ext cx="11439525" cy="568620"/>
      </dsp:txXfrm>
    </dsp:sp>
    <dsp:sp modelId="{E0DB951E-0600-47D8-BB57-FF14D0B65E60}">
      <dsp:nvSpPr>
        <dsp:cNvPr id="0" name=""/>
        <dsp:cNvSpPr/>
      </dsp:nvSpPr>
      <dsp:spPr>
        <a:xfrm>
          <a:off x="0" y="3126803"/>
          <a:ext cx="11439525" cy="698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kern="1200" dirty="0"/>
            <a:t>Documents can be presented in high-contrast colours and larger fonts.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kern="1200"/>
            <a:t>We can also use text-to-speech to make documents more accessible.</a:t>
          </a:r>
          <a:endParaRPr lang="en-GB" sz="2100" kern="1200" dirty="0"/>
        </a:p>
      </dsp:txBody>
      <dsp:txXfrm>
        <a:off x="0" y="3126803"/>
        <a:ext cx="11439525" cy="6986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199305"/>
          <a:ext cx="11439525" cy="5265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Thanks to modern technologies, workplaces are more often 24/7/365.</a:t>
          </a:r>
          <a:endParaRPr lang="en-GB" sz="2500" kern="1200" dirty="0"/>
        </a:p>
      </dsp:txBody>
      <dsp:txXfrm>
        <a:off x="0" y="199305"/>
        <a:ext cx="11439525" cy="526500"/>
      </dsp:txXfrm>
    </dsp:sp>
    <dsp:sp modelId="{02789C4A-7D19-40C3-9CCA-71E82F199C7E}">
      <dsp:nvSpPr>
        <dsp:cNvPr id="0" name=""/>
        <dsp:cNvSpPr/>
      </dsp:nvSpPr>
      <dsp:spPr>
        <a:xfrm>
          <a:off x="0" y="797806"/>
          <a:ext cx="11439525" cy="5265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/>
            <a:t>People expect businesses to be available at all hours – particular due to the Internet.</a:t>
          </a:r>
        </a:p>
      </dsp:txBody>
      <dsp:txXfrm>
        <a:off x="0" y="797806"/>
        <a:ext cx="11439525" cy="526500"/>
      </dsp:txXfrm>
    </dsp:sp>
    <dsp:sp modelId="{62D948B8-C2C4-4A97-9265-4C011F295788}">
      <dsp:nvSpPr>
        <dsp:cNvPr id="0" name=""/>
        <dsp:cNvSpPr/>
      </dsp:nvSpPr>
      <dsp:spPr>
        <a:xfrm>
          <a:off x="0" y="1396306"/>
          <a:ext cx="11439525" cy="5265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/>
            <a:t>Employees are increasingly needed to work during hours other than 9-5, Mon-Fri.</a:t>
          </a:r>
        </a:p>
      </dsp:txBody>
      <dsp:txXfrm>
        <a:off x="0" y="1396306"/>
        <a:ext cx="11439525" cy="526500"/>
      </dsp:txXfrm>
    </dsp:sp>
    <dsp:sp modelId="{06265BC5-C8BC-42EB-9CDC-3CE68030A9E5}">
      <dsp:nvSpPr>
        <dsp:cNvPr id="0" name=""/>
        <dsp:cNvSpPr/>
      </dsp:nvSpPr>
      <dsp:spPr>
        <a:xfrm>
          <a:off x="0" y="1994806"/>
          <a:ext cx="11439525" cy="5265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/>
            <a:t>Team members are often based in different countries, in different time zones.</a:t>
          </a:r>
        </a:p>
      </dsp:txBody>
      <dsp:txXfrm>
        <a:off x="0" y="1994806"/>
        <a:ext cx="11439525" cy="526500"/>
      </dsp:txXfrm>
    </dsp:sp>
    <dsp:sp modelId="{E0DB951E-0600-47D8-BB57-FF14D0B65E60}">
      <dsp:nvSpPr>
        <dsp:cNvPr id="0" name=""/>
        <dsp:cNvSpPr/>
      </dsp:nvSpPr>
      <dsp:spPr>
        <a:xfrm>
          <a:off x="0" y="2521305"/>
          <a:ext cx="11439525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/>
            <a:t>9-5 in the UK is very different to 9-5 in China.</a:t>
          </a:r>
        </a:p>
      </dsp:txBody>
      <dsp:txXfrm>
        <a:off x="0" y="2521305"/>
        <a:ext cx="11439525" cy="414000"/>
      </dsp:txXfrm>
    </dsp:sp>
    <dsp:sp modelId="{7FC6E27A-17AA-4953-A9A0-E2740A6B38D0}">
      <dsp:nvSpPr>
        <dsp:cNvPr id="0" name=""/>
        <dsp:cNvSpPr/>
      </dsp:nvSpPr>
      <dsp:spPr>
        <a:xfrm>
          <a:off x="0" y="2935305"/>
          <a:ext cx="11439525" cy="5265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/>
            <a:t>There may also be different holidays, such as not celebrating Christmas.</a:t>
          </a:r>
        </a:p>
      </dsp:txBody>
      <dsp:txXfrm>
        <a:off x="0" y="2935305"/>
        <a:ext cx="11439525" cy="526500"/>
      </dsp:txXfrm>
    </dsp:sp>
    <dsp:sp modelId="{3ABB616A-95D9-469D-8382-AF344D8C78C4}">
      <dsp:nvSpPr>
        <dsp:cNvPr id="0" name=""/>
        <dsp:cNvSpPr/>
      </dsp:nvSpPr>
      <dsp:spPr>
        <a:xfrm>
          <a:off x="0" y="3461806"/>
          <a:ext cx="11439525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/>
            <a:t>This might mean customers from another country will still expect service.</a:t>
          </a:r>
        </a:p>
      </dsp:txBody>
      <dsp:txXfrm>
        <a:off x="0" y="3461806"/>
        <a:ext cx="11439525" cy="414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577306"/>
          <a:ext cx="11439525" cy="5265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The way we work has changed massively because of modern technologies.</a:t>
          </a:r>
          <a:endParaRPr lang="en-GB" sz="2500" kern="1200" dirty="0"/>
        </a:p>
      </dsp:txBody>
      <dsp:txXfrm>
        <a:off x="0" y="577306"/>
        <a:ext cx="11439525" cy="526500"/>
      </dsp:txXfrm>
    </dsp:sp>
    <dsp:sp modelId="{02789C4A-7D19-40C3-9CCA-71E82F199C7E}">
      <dsp:nvSpPr>
        <dsp:cNvPr id="0" name=""/>
        <dsp:cNvSpPr/>
      </dsp:nvSpPr>
      <dsp:spPr>
        <a:xfrm>
          <a:off x="0" y="1175806"/>
          <a:ext cx="11439525" cy="5265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/>
            <a:t>Many people work from home most of the time rather than the office.</a:t>
          </a:r>
        </a:p>
      </dsp:txBody>
      <dsp:txXfrm>
        <a:off x="0" y="1175806"/>
        <a:ext cx="11439525" cy="526500"/>
      </dsp:txXfrm>
    </dsp:sp>
    <dsp:sp modelId="{62D948B8-C2C4-4A97-9265-4C011F295788}">
      <dsp:nvSpPr>
        <dsp:cNvPr id="0" name=""/>
        <dsp:cNvSpPr/>
      </dsp:nvSpPr>
      <dsp:spPr>
        <a:xfrm>
          <a:off x="0" y="1774306"/>
          <a:ext cx="11439525" cy="5265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/>
            <a:t>This provides them with flexibility to fit work around their personal lives.</a:t>
          </a:r>
        </a:p>
      </dsp:txBody>
      <dsp:txXfrm>
        <a:off x="0" y="1774306"/>
        <a:ext cx="11439525" cy="526500"/>
      </dsp:txXfrm>
    </dsp:sp>
    <dsp:sp modelId="{06265BC5-C8BC-42EB-9CDC-3CE68030A9E5}">
      <dsp:nvSpPr>
        <dsp:cNvPr id="0" name=""/>
        <dsp:cNvSpPr/>
      </dsp:nvSpPr>
      <dsp:spPr>
        <a:xfrm>
          <a:off x="0" y="2372805"/>
          <a:ext cx="11439525" cy="5265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/>
            <a:t>Also, more people are working as casual employees, hired for a specific job.</a:t>
          </a:r>
        </a:p>
      </dsp:txBody>
      <dsp:txXfrm>
        <a:off x="0" y="2372805"/>
        <a:ext cx="11439525" cy="526500"/>
      </dsp:txXfrm>
    </dsp:sp>
    <dsp:sp modelId="{7FC6E27A-17AA-4953-A9A0-E2740A6B38D0}">
      <dsp:nvSpPr>
        <dsp:cNvPr id="0" name=""/>
        <dsp:cNvSpPr/>
      </dsp:nvSpPr>
      <dsp:spPr>
        <a:xfrm>
          <a:off x="0" y="2971305"/>
          <a:ext cx="11439525" cy="5265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/>
            <a:t>This allows them to work as required, &amp; saves the business on paying permanent staff.</a:t>
          </a:r>
        </a:p>
      </dsp:txBody>
      <dsp:txXfrm>
        <a:off x="0" y="2971305"/>
        <a:ext cx="11439525" cy="5265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285255"/>
          <a:ext cx="11439525" cy="631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There are a lot of different technologies that have caused these changes.</a:t>
          </a:r>
        </a:p>
      </dsp:txBody>
      <dsp:txXfrm>
        <a:off x="0" y="285255"/>
        <a:ext cx="11439525" cy="631800"/>
      </dsp:txXfrm>
    </dsp:sp>
    <dsp:sp modelId="{64A14A2E-CA62-4043-AB1B-BF3DB735FD52}">
      <dsp:nvSpPr>
        <dsp:cNvPr id="0" name=""/>
        <dsp:cNvSpPr/>
      </dsp:nvSpPr>
      <dsp:spPr>
        <a:xfrm>
          <a:off x="0" y="1003455"/>
          <a:ext cx="11439525" cy="631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>
              <a:solidFill>
                <a:schemeClr val="bg1"/>
              </a:solidFill>
            </a:rPr>
            <a:t>VoIP and Cloud Storage are two that we’ve mentioned.</a:t>
          </a:r>
        </a:p>
      </dsp:txBody>
      <dsp:txXfrm>
        <a:off x="0" y="1003455"/>
        <a:ext cx="11439525" cy="631800"/>
      </dsp:txXfrm>
    </dsp:sp>
    <dsp:sp modelId="{7801F776-3CE5-40AB-A8E6-F157AA91D89B}">
      <dsp:nvSpPr>
        <dsp:cNvPr id="0" name=""/>
        <dsp:cNvSpPr/>
      </dsp:nvSpPr>
      <dsp:spPr>
        <a:xfrm>
          <a:off x="0" y="1721655"/>
          <a:ext cx="11439525" cy="631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What other technologies have allowed for changes in how we work?</a:t>
          </a:r>
          <a:endParaRPr lang="en-GB" sz="3000" kern="1200" dirty="0">
            <a:solidFill>
              <a:schemeClr val="bg1"/>
            </a:solidFill>
          </a:endParaRPr>
        </a:p>
      </dsp:txBody>
      <dsp:txXfrm>
        <a:off x="0" y="1721655"/>
        <a:ext cx="11439525" cy="631800"/>
      </dsp:txXfrm>
    </dsp:sp>
    <dsp:sp modelId="{3096BBC6-D8F0-4562-8563-3B34CF0A9C55}">
      <dsp:nvSpPr>
        <dsp:cNvPr id="0" name=""/>
        <dsp:cNvSpPr/>
      </dsp:nvSpPr>
      <dsp:spPr>
        <a:xfrm>
          <a:off x="0" y="2439856"/>
          <a:ext cx="11439525" cy="6318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>
              <a:solidFill>
                <a:schemeClr val="bg1"/>
              </a:solidFill>
            </a:rPr>
            <a:t>List as many technologies that you can think of.</a:t>
          </a:r>
        </a:p>
      </dsp:txBody>
      <dsp:txXfrm>
        <a:off x="0" y="2439856"/>
        <a:ext cx="11439525" cy="631800"/>
      </dsp:txXfrm>
    </dsp:sp>
    <dsp:sp modelId="{A7ECB609-02AD-4EE0-B7DD-14D39AD237FC}">
      <dsp:nvSpPr>
        <dsp:cNvPr id="0" name=""/>
        <dsp:cNvSpPr/>
      </dsp:nvSpPr>
      <dsp:spPr>
        <a:xfrm>
          <a:off x="0" y="3158056"/>
          <a:ext cx="11439525" cy="6318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>
              <a:solidFill>
                <a:schemeClr val="bg1"/>
              </a:solidFill>
            </a:rPr>
            <a:t>Identify the change they’ve caused.</a:t>
          </a:r>
        </a:p>
      </dsp:txBody>
      <dsp:txXfrm>
        <a:off x="0" y="3158056"/>
        <a:ext cx="11439525" cy="6318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F63C7B-0C2F-4F91-8B09-C01173293765}">
      <dsp:nvSpPr>
        <dsp:cNvPr id="0" name=""/>
        <dsp:cNvSpPr/>
      </dsp:nvSpPr>
      <dsp:spPr>
        <a:xfrm>
          <a:off x="3351" y="57720"/>
          <a:ext cx="2658795" cy="15952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/>
            <a:t>VoIP &amp; IM allows for real-time conversations.</a:t>
          </a:r>
        </a:p>
      </dsp:txBody>
      <dsp:txXfrm>
        <a:off x="3351" y="57720"/>
        <a:ext cx="2658795" cy="1595277"/>
      </dsp:txXfrm>
    </dsp:sp>
    <dsp:sp modelId="{D1515733-A8CF-4A1A-84E9-8FD6D8776DDA}">
      <dsp:nvSpPr>
        <dsp:cNvPr id="0" name=""/>
        <dsp:cNvSpPr/>
      </dsp:nvSpPr>
      <dsp:spPr>
        <a:xfrm>
          <a:off x="2928026" y="57720"/>
          <a:ext cx="2658795" cy="159527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>
              <a:solidFill>
                <a:schemeClr val="bg1"/>
              </a:solidFill>
            </a:rPr>
            <a:t>Social media allows for better customer communication.</a:t>
          </a:r>
        </a:p>
      </dsp:txBody>
      <dsp:txXfrm>
        <a:off x="2928026" y="57720"/>
        <a:ext cx="2658795" cy="1595277"/>
      </dsp:txXfrm>
    </dsp:sp>
    <dsp:sp modelId="{143B831A-7704-4997-9431-6EF88B0B723A}">
      <dsp:nvSpPr>
        <dsp:cNvPr id="0" name=""/>
        <dsp:cNvSpPr/>
      </dsp:nvSpPr>
      <dsp:spPr>
        <a:xfrm>
          <a:off x="5852702" y="57720"/>
          <a:ext cx="2658795" cy="159527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/>
            <a:t>VPNs allow for customers to securely connect to business network remotely.</a:t>
          </a:r>
          <a:endParaRPr lang="en-GB" sz="2100" kern="1200" dirty="0">
            <a:solidFill>
              <a:schemeClr val="bg1"/>
            </a:solidFill>
          </a:endParaRPr>
        </a:p>
      </dsp:txBody>
      <dsp:txXfrm>
        <a:off x="5852702" y="57720"/>
        <a:ext cx="2658795" cy="1595277"/>
      </dsp:txXfrm>
    </dsp:sp>
    <dsp:sp modelId="{72A7E7EE-39BA-46B7-B752-196A302425CA}">
      <dsp:nvSpPr>
        <dsp:cNvPr id="0" name=""/>
        <dsp:cNvSpPr/>
      </dsp:nvSpPr>
      <dsp:spPr>
        <a:xfrm>
          <a:off x="8777377" y="57720"/>
          <a:ext cx="2658795" cy="159527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>
              <a:solidFill>
                <a:schemeClr val="bg1"/>
              </a:solidFill>
            </a:rPr>
            <a:t>Intranets allows businesses to share information to staff.</a:t>
          </a:r>
        </a:p>
      </dsp:txBody>
      <dsp:txXfrm>
        <a:off x="8777377" y="57720"/>
        <a:ext cx="2658795" cy="1595277"/>
      </dsp:txXfrm>
    </dsp:sp>
    <dsp:sp modelId="{E77DF4D6-69FA-4117-99BE-7A464740FA2A}">
      <dsp:nvSpPr>
        <dsp:cNvPr id="0" name=""/>
        <dsp:cNvSpPr/>
      </dsp:nvSpPr>
      <dsp:spPr>
        <a:xfrm>
          <a:off x="1465689" y="1918877"/>
          <a:ext cx="2658795" cy="159527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>
              <a:solidFill>
                <a:schemeClr val="bg1"/>
              </a:solidFill>
            </a:rPr>
            <a:t>Email has made communication easier worldwide.</a:t>
          </a:r>
        </a:p>
      </dsp:txBody>
      <dsp:txXfrm>
        <a:off x="1465689" y="1918877"/>
        <a:ext cx="2658795" cy="1595277"/>
      </dsp:txXfrm>
    </dsp:sp>
    <dsp:sp modelId="{06329D70-D648-412C-9A2B-455814566BBA}">
      <dsp:nvSpPr>
        <dsp:cNvPr id="0" name=""/>
        <dsp:cNvSpPr/>
      </dsp:nvSpPr>
      <dsp:spPr>
        <a:xfrm>
          <a:off x="4390364" y="1918877"/>
          <a:ext cx="2658795" cy="15952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>
              <a:solidFill>
                <a:schemeClr val="bg1"/>
              </a:solidFill>
            </a:rPr>
            <a:t>Cloud storage &amp; computing allows for remotely working collaboratively.</a:t>
          </a:r>
        </a:p>
      </dsp:txBody>
      <dsp:txXfrm>
        <a:off x="4390364" y="1918877"/>
        <a:ext cx="2658795" cy="1595277"/>
      </dsp:txXfrm>
    </dsp:sp>
    <dsp:sp modelId="{376892E4-5B15-48E0-82EA-786311AA33D9}">
      <dsp:nvSpPr>
        <dsp:cNvPr id="0" name=""/>
        <dsp:cNvSpPr/>
      </dsp:nvSpPr>
      <dsp:spPr>
        <a:xfrm>
          <a:off x="7315040" y="1918877"/>
          <a:ext cx="2658795" cy="159527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>
              <a:solidFill>
                <a:schemeClr val="bg1"/>
              </a:solidFill>
            </a:rPr>
            <a:t>Online planning tools allow for easier organisation of activities remotely.</a:t>
          </a:r>
        </a:p>
      </dsp:txBody>
      <dsp:txXfrm>
        <a:off x="7315040" y="1918877"/>
        <a:ext cx="2658795" cy="1595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970E8-0A08-41D9-9230-D7EC9D9560E7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92D11-6272-4A9C-BB3F-F7B8C8934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71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057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98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121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27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655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4363114-D500-4C88-ABC4-E727C7507F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23377" y="2598738"/>
            <a:ext cx="962284" cy="9525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DC6527-9CC8-4215-9D7A-9F19D077E0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15080" y="2376342"/>
            <a:ext cx="5744094" cy="1314741"/>
          </a:xfrm>
        </p:spPr>
        <p:txBody>
          <a:bodyPr lIns="0" tIns="0" rIns="0" bIns="0" anchor="b">
            <a:normAutofit/>
          </a:bodyPr>
          <a:lstStyle>
            <a:lvl1pPr algn="r">
              <a:defRPr sz="4800"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EBDB1-C7AB-4557-881C-6B9A5B82E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E7D30-16E7-4C6A-9215-7CEB4EECA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A7605-D0EA-4337-8E48-2C248B3C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0B4CCD6-DBF2-4361-9EFE-8D0DED25A5C1}"/>
              </a:ext>
            </a:extLst>
          </p:cNvPr>
          <p:cNvCxnSpPr>
            <a:cxnSpLocks/>
          </p:cNvCxnSpPr>
          <p:nvPr/>
        </p:nvCxnSpPr>
        <p:spPr>
          <a:xfrm>
            <a:off x="8141275" y="2616186"/>
            <a:ext cx="0" cy="91894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909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09616-9C03-4626-AFBE-9C5F0ADA3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2E022B-04A7-4C9F-B2FF-01068292F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51D77-E8A4-48F6-8584-34E7207E5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C80C3-BDA8-4DF8-BA27-2DD85A150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5AB43-3072-4D23-8565-C040008AB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99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817C531E-B098-4D6D-9A77-C7DCFB68E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73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17B9FC-566D-44A2-816A-4EA3612E1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7FB735-70F4-41BF-9A15-B7007CB4C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C68F2-00D8-462F-83F1-968D85C8F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4D410-BCE1-4E3A-ADCA-D8C3C238D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8F335-F59C-4667-8ED2-ED67BFBD1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4002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B22DF440-4486-43E4-B0CA-0BE4B30175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86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E9112-6AC3-40B5-9F09-827F03B8B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ABA917-348D-4D7D-AE08-C13DDE299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4C68A-02C1-4B49-987E-1C6BEF84A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85D2B-564C-405E-94E8-1398FEA2C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7274C-8C0B-4BAD-BEA5-EBF73990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353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85E350-1B7C-4D5C-9D5A-FBAB92A0CC68}"/>
              </a:ext>
            </a:extLst>
          </p:cNvPr>
          <p:cNvSpPr/>
          <p:nvPr/>
        </p:nvSpPr>
        <p:spPr>
          <a:xfrm>
            <a:off x="396880" y="290567"/>
            <a:ext cx="11438787" cy="135408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AE0DE-3934-48EA-A400-1815810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7EAF-EB5A-47B4-9354-6F0667DA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06" y="1969477"/>
            <a:ext cx="11438787" cy="4075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4740-E38E-4EF9-B8C8-9928377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6A67-309F-4EED-B41B-1B30252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DEB1-7335-40EA-B129-B274C9D6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3D657B-EB80-4E8B-A2F0-9428D069F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859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85E350-1B7C-4D5C-9D5A-FBAB92A0CC68}"/>
              </a:ext>
            </a:extLst>
          </p:cNvPr>
          <p:cNvSpPr/>
          <p:nvPr/>
        </p:nvSpPr>
        <p:spPr>
          <a:xfrm>
            <a:off x="396880" y="290567"/>
            <a:ext cx="11438787" cy="135408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AE0DE-3934-48EA-A400-1815810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7EAF-EB5A-47B4-9354-6F0667DA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06" y="2472959"/>
            <a:ext cx="11438787" cy="35715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4740-E38E-4EF9-B8C8-9928377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6A67-309F-4EED-B41B-1B30252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DEB1-7335-40EA-B129-B274C9D6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3D657B-EB80-4E8B-A2F0-9428D069F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E0CE75-A655-409E-B324-9C05583EA10F}"/>
              </a:ext>
            </a:extLst>
          </p:cNvPr>
          <p:cNvSpPr txBox="1"/>
          <p:nvPr userDrawn="1"/>
        </p:nvSpPr>
        <p:spPr>
          <a:xfrm>
            <a:off x="-14068" y="1827972"/>
            <a:ext cx="2574388" cy="461665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55897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85E350-1B7C-4D5C-9D5A-FBAB92A0CC68}"/>
              </a:ext>
            </a:extLst>
          </p:cNvPr>
          <p:cNvSpPr/>
          <p:nvPr/>
        </p:nvSpPr>
        <p:spPr>
          <a:xfrm>
            <a:off x="396880" y="290567"/>
            <a:ext cx="11438787" cy="183406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AE0DE-3934-48EA-A400-1815810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7EAF-EB5A-47B4-9354-6F0667DA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06" y="2754018"/>
            <a:ext cx="11438787" cy="32904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4740-E38E-4EF9-B8C8-9928377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6A67-309F-4EED-B41B-1B30252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DEB1-7335-40EA-B129-B274C9D6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3D657B-EB80-4E8B-A2F0-9428D069F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ED44542-4BA9-4639-9A92-3385C788E8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8838" y="1644650"/>
            <a:ext cx="10515600" cy="479425"/>
          </a:xfrm>
        </p:spPr>
        <p:txBody>
          <a:bodyPr anchor="t">
            <a:normAutofit/>
          </a:bodyPr>
          <a:lstStyle>
            <a:lvl1pPr marL="0" indent="0" algn="ctr">
              <a:buNone/>
              <a:defRPr sz="1900"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C566EE3-A78E-4457-B981-B7AAEFED0F23}"/>
              </a:ext>
            </a:extLst>
          </p:cNvPr>
          <p:cNvCxnSpPr>
            <a:cxnSpLocks/>
          </p:cNvCxnSpPr>
          <p:nvPr/>
        </p:nvCxnSpPr>
        <p:spPr>
          <a:xfrm>
            <a:off x="2230078" y="1522292"/>
            <a:ext cx="7772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82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ACF1D-E302-4B04-A41D-4010BCDB3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2453AD-D386-412F-81E6-6679673927F8}"/>
              </a:ext>
            </a:extLst>
          </p:cNvPr>
          <p:cNvSpPr/>
          <p:nvPr/>
        </p:nvSpPr>
        <p:spPr>
          <a:xfrm>
            <a:off x="396880" y="2219074"/>
            <a:ext cx="11438787" cy="183406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81323-E0C2-4355-A350-066A6EF08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19074"/>
            <a:ext cx="10515600" cy="1834063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74F1E13B-C29E-436A-9D76-6AC9C89701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721C1E8-7D89-4EBB-A815-5293FF71F0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618B8BB-3D55-4548-9561-243D803F7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34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FAE09-85B1-41C5-A895-3ABBB4668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6605" y="2749123"/>
            <a:ext cx="7676393" cy="32953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5E749-CBC2-4FED-A4D5-03FF897FE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3623" y="2749123"/>
            <a:ext cx="3511769" cy="33002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A3F52-AE25-4B8F-A31E-0E941340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0D9AEA2D-4A75-49B2-868F-8ED5D44F5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46F64C7-88BC-4B9F-9D9C-6B23468C6FF4}"/>
              </a:ext>
            </a:extLst>
          </p:cNvPr>
          <p:cNvSpPr/>
          <p:nvPr/>
        </p:nvSpPr>
        <p:spPr>
          <a:xfrm>
            <a:off x="396880" y="290567"/>
            <a:ext cx="11438787" cy="183406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C0A29D01-1B69-4D07-85F8-333648F296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8838" y="1644650"/>
            <a:ext cx="10515600" cy="479425"/>
          </a:xfrm>
        </p:spPr>
        <p:txBody>
          <a:bodyPr anchor="t">
            <a:normAutofit/>
          </a:bodyPr>
          <a:lstStyle>
            <a:lvl1pPr marL="0" indent="0" algn="ctr">
              <a:buNone/>
              <a:defRPr sz="1900"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D841E97-99B1-4A1E-ADF7-206A430D4FD1}"/>
              </a:ext>
            </a:extLst>
          </p:cNvPr>
          <p:cNvCxnSpPr>
            <a:cxnSpLocks/>
          </p:cNvCxnSpPr>
          <p:nvPr/>
        </p:nvCxnSpPr>
        <p:spPr>
          <a:xfrm>
            <a:off x="2230078" y="1522292"/>
            <a:ext cx="7772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1EF7592E-66C5-4228-9BD6-249FD6B6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AF4D13A-CB94-4399-ABD6-F1236EF75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B487539-4D0D-4547-A531-8C88F7203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8388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BCB3E-2A47-4346-A465-EE0F016C5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48CF7-31BD-47A9-933B-420BF52AE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A2DFC-BA08-4352-8E90-48E64AEFC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AC0C8C-21D0-4527-B4F0-981864317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010C0A-5D20-4924-BC9F-14D07617E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8064A0-C33E-430A-8F17-0EA17E298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8D7A81-2207-4952-9D16-2030324E2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8C1E58-E506-449B-911D-77184EFD5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 descr="A picture containing clipart&#10;&#10;Description automatically generated">
            <a:extLst>
              <a:ext uri="{FF2B5EF4-FFF2-40B4-BE49-F238E27FC236}">
                <a16:creationId xmlns:a16="http://schemas.microsoft.com/office/drawing/2014/main" id="{33022867-3705-4100-A646-BFFD791C8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55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3FA1E-984D-4E48-A584-F3F63AC6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22B15A-EB07-413F-95F5-55282667A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F7AF17-4FF4-4A9A-81D0-5A8F29F6C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E20FD-4149-44FB-9D56-2E2061DBA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B782A4E9-EFF2-4901-81FF-CC52AF2ED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77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3144F-45C5-4773-B5C5-F6A50AF5B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6BBD3B-F4BD-46EC-9B3E-13D3826D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CDC3E-EC91-4FE0-AE2F-A6AF8127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1DB76802-D738-4ABA-8E4F-39AC81A32B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02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A2173-8F61-4EAD-AAC8-906EC04F6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13D88-6EF6-4713-ABE2-1818E5348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B32A2-C6F5-4743-842B-F22D3A086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A6720-535E-4BB7-AA80-CDC98676D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CD5227-2063-47AF-AB00-B6C4372D6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D677E-1528-43E9-83B0-632E27A1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44CF0105-7C6E-4BB3-8D1D-55C64320A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51895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2D576-CBFC-491B-89AF-E0CDE1E0B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06C804-B980-4F14-B78E-AAE57300D7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FBA97-541C-4B50-8FEE-56DF4803E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C4CA0-699D-493D-9BED-F1987B87B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65557-7C9B-4A6D-9F97-A183CA986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464D2-20D7-4C18-A310-CC889C9D7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7E9A8F24-38B9-4C89-83F6-C1E40D960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38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7CB390-D5E2-44EF-892F-440BAAC23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1494C-5C9A-4417-AC81-8A3B91923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5B06D-0340-4ACD-8C2F-953F42211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0197F-DFDE-43C5-A224-EEF9338F4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1B0CA-AC29-4010-A650-0655F44EF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2399" y="635282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20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5C74F8-A501-42E0-A85D-FFA71979EA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25" y="2246812"/>
            <a:ext cx="6178949" cy="1666668"/>
          </a:xfrm>
        </p:spPr>
        <p:txBody>
          <a:bodyPr anchor="ctr">
            <a:normAutofit/>
          </a:bodyPr>
          <a:lstStyle/>
          <a:p>
            <a:r>
              <a:rPr lang="en-GB"/>
              <a:t>CHANGES TO MODERRN TEAMS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38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85774" y="2924175"/>
            <a:ext cx="11344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Explain in detail what a </a:t>
            </a:r>
            <a:r>
              <a:rPr lang="en-US" sz="3600" dirty="0"/>
              <a:t>disaster recovery </a:t>
            </a:r>
            <a:r>
              <a:rPr lang="en-US" sz="3600" dirty="0" smtClean="0"/>
              <a:t>policy is?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2082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World Wide Teams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855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6F0326-9102-4495-97EB-EF4F34EF3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3B6F0326-9102-4495-97EB-EF4F34EF33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C7A2A0-7F8A-4C7F-9FB8-F04FD962C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EC7A2A0-7F8A-4C7F-9FB8-F04FD962CD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D07789-F353-4F29-9E1B-480748FAA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9CD07789-F353-4F29-9E1B-480748FAA9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4D15DA-45AD-44BF-88BF-146E6406A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2F4D15DA-45AD-44BF-88BF-146E6406A7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Multicultural Teams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6805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01F776-3CE5-40AB-A8E6-F157AA91D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7801F776-3CE5-40AB-A8E6-F157AA91D8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96BBC6-D8F0-4562-8563-3B34CF0A9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3096BBC6-D8F0-4562-8563-3B34CF0A9C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ECB609-02AD-4EE0-B7DD-14D39AD237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A7ECB609-02AD-4EE0-B7DD-14D39AD237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Workplace Inclusivity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822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789C4A-7D19-40C3-9CCA-71E82F199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02789C4A-7D19-40C3-9CCA-71E82F199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D948B8-C2C4-4A97-9265-4C011F295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62D948B8-C2C4-4A97-9265-4C011F2957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9D3A9E-54E9-40C8-944D-A7B2CE0E84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6C9D3A9E-54E9-40C8-944D-A7B2CE0E84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265BC5-C8BC-42EB-9CDC-3CE68030A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06265BC5-C8BC-42EB-9CDC-3CE68030A9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DB951E-0600-47D8-BB57-FF14D0B65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E0DB951E-0600-47D8-BB57-FF14D0B65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Changing Work Schedules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329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789C4A-7D19-40C3-9CCA-71E82F199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02789C4A-7D19-40C3-9CCA-71E82F199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D948B8-C2C4-4A97-9265-4C011F295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62D948B8-C2C4-4A97-9265-4C011F2957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265BC5-C8BC-42EB-9CDC-3CE68030A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06265BC5-C8BC-42EB-9CDC-3CE68030A9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DB951E-0600-47D8-BB57-FF14D0B65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E0DB951E-0600-47D8-BB57-FF14D0B65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C6E27A-17AA-4953-A9A0-E2740A6B38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graphicEl>
                                              <a:dgm id="{7FC6E27A-17AA-4953-A9A0-E2740A6B38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BB616A-95D9-469D-8382-AF344D8C78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graphicEl>
                                              <a:dgm id="{3ABB616A-95D9-469D-8382-AF344D8C78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Flexible Work Locations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9496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789C4A-7D19-40C3-9CCA-71E82F199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02789C4A-7D19-40C3-9CCA-71E82F199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D948B8-C2C4-4A97-9265-4C011F295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62D948B8-C2C4-4A97-9265-4C011F2957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265BC5-C8BC-42EB-9CDC-3CE68030A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06265BC5-C8BC-42EB-9CDC-3CE68030A9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C6E27A-17AA-4953-A9A0-E2740A6B38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7FC6E27A-17AA-4953-A9A0-E2740A6B38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D677F-3183-452D-B401-CD0F88F09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Changes to Modern Teams - Task</a:t>
            </a:r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15EB6DB8-56A5-4058-8DDA-E3C9627133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728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01F776-3CE5-40AB-A8E6-F157AA91D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7801F776-3CE5-40AB-A8E6-F157AA91D8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96BBC6-D8F0-4562-8563-3B34CF0A9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3096BBC6-D8F0-4562-8563-3B34CF0A9C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ECB609-02AD-4EE0-B7DD-14D39AD237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A7ECB609-02AD-4EE0-B7DD-14D39AD237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D677F-3183-452D-B401-CD0F88F09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Changes to Modern Teams - Task</a:t>
            </a:r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15EB6DB8-56A5-4058-8DDA-E3C9627133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2473325"/>
          <a:ext cx="11439525" cy="3571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843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F63C7B-0C2F-4F91-8B09-C01173293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EF63C7B-0C2F-4F91-8B09-C011732937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515733-A8CF-4A1A-84E9-8FD6D8776D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1515733-A8CF-4A1A-84E9-8FD6D8776D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3B831A-7704-4997-9431-6EF88B0B72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143B831A-7704-4997-9431-6EF88B0B72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A7E7EE-39BA-46B7-B752-196A30242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72A7E7EE-39BA-46B7-B752-196A302425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7DF4D6-69FA-4117-99BE-7A464740FA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E77DF4D6-69FA-4117-99BE-7A464740FA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329D70-D648-412C-9A2B-455814566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06329D70-D648-412C-9A2B-455814566B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6892E4-5B15-48E0-82EA-786311AA3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376892E4-5B15-48E0-82EA-786311AA33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KnowItAllNinja">
  <a:themeElements>
    <a:clrScheme name="KnowItAllNinja">
      <a:dk1>
        <a:srgbClr val="FFFFFF"/>
      </a:dk1>
      <a:lt1>
        <a:srgbClr val="FFFFFF"/>
      </a:lt1>
      <a:dk2>
        <a:srgbClr val="93A3B8"/>
      </a:dk2>
      <a:lt2>
        <a:srgbClr val="44546A"/>
      </a:lt2>
      <a:accent1>
        <a:srgbClr val="44546A"/>
      </a:accent1>
      <a:accent2>
        <a:srgbClr val="5B9BD5"/>
      </a:accent2>
      <a:accent3>
        <a:srgbClr val="70AD47"/>
      </a:accent3>
      <a:accent4>
        <a:srgbClr val="EA3434"/>
      </a:accent4>
      <a:accent5>
        <a:srgbClr val="954F72"/>
      </a:accent5>
      <a:accent6>
        <a:srgbClr val="EB7033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ItAllNinja" id="{BFC5B792-6AC5-4DC1-8073-A865866714A6}" vid="{F87F5D10-748D-4384-8761-E7CBB719F4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KnowItAllNinja</Template>
  <TotalTime>621</TotalTime>
  <Words>497</Words>
  <Application>Microsoft Office PowerPoint</Application>
  <PresentationFormat>Widescreen</PresentationFormat>
  <Paragraphs>57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KnowItAllNinja</vt:lpstr>
      <vt:lpstr>CHANGES TO MODERRN TEAMS</vt:lpstr>
      <vt:lpstr>DO NOW</vt:lpstr>
      <vt:lpstr>World Wide Teams</vt:lpstr>
      <vt:lpstr>Multicultural Teams</vt:lpstr>
      <vt:lpstr>Workplace Inclusivity</vt:lpstr>
      <vt:lpstr>Changing Work Schedules</vt:lpstr>
      <vt:lpstr>Flexible Work Locations</vt:lpstr>
      <vt:lpstr>Changes to Modern Teams - Task</vt:lpstr>
      <vt:lpstr>Changes to Modern Teams -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TRENDS IN COMPUTER GAMING</dc:title>
  <dc:creator>Daniel Richardson</dc:creator>
  <cp:lastModifiedBy>Karen Orchard</cp:lastModifiedBy>
  <cp:revision>31</cp:revision>
  <dcterms:created xsi:type="dcterms:W3CDTF">2019-01-21T09:12:08Z</dcterms:created>
  <dcterms:modified xsi:type="dcterms:W3CDTF">2020-09-14T19:58:07Z</dcterms:modified>
</cp:coreProperties>
</file>