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90"/>
    <p:restoredTop sz="94674"/>
  </p:normalViewPr>
  <p:slideViewPr>
    <p:cSldViewPr snapToGrid="0" snapToObjects="1">
      <p:cViewPr varScale="1">
        <p:scale>
          <a:sx n="60" d="100"/>
          <a:sy n="60" d="100"/>
        </p:scale>
        <p:origin x="184" y="1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6260-8830-FB44-827C-8670F2512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CCAC9-8686-A247-9DC9-CB3E1A226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F4448-1C04-C94D-A901-C0026EA3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B701B-ECE3-2F42-BC71-1968CBAC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47331-6AB7-0F40-91B5-A0C5BBC4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9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22B7-A63D-2942-A09D-90E3290E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E23B9-018F-DA4F-93E2-2F51884CC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3BEA2-967D-C246-87AC-C7FD01D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8B6D3-82CF-EE48-9289-2EF89298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65390-9CCF-3849-9C77-0BE20FF2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4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D4C5A-DC11-1741-8B05-B6AD4D6C3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14E36-5C64-0543-ADE9-0B71A3D49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465AF-BFEB-2340-9D11-14BA7432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71A11-425A-1649-8D93-9EEFF68E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4D700-5B9A-0C45-B71E-CDFBE584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5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5E16-C7C5-EF46-8A7A-F48BFF12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80DEA-292B-BF43-90B8-85136F123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E6C51-5A10-A447-9DB5-5CF5F640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90E08-1C93-FB48-B7C8-FC60DE67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2549-109B-BD48-A099-838D9E34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AC5A-F7C9-3349-A010-00D19B79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26B15-5275-7D40-9B66-F16B28FF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C2F05-DCC2-2748-8BFE-40C874D8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D9BC0-882F-A146-8D34-12BEACC5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FA163-7571-9E49-890F-051A8D2B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9FC9-D458-1145-9949-A2C5E0C0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AEEB8-A094-EA4D-AD55-304375525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C8DFE-1F32-1F48-936A-EF3591566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FF545-B9C2-3D48-A30D-4163BFEE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15260-7327-AB43-BFE2-C9E4FAF5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F1DAD-1C49-0544-8BD7-B57AE6A3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8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9E76-121A-F447-90E2-069C16AE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1398F-7AD1-2641-806B-F42FCE89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CC99B-676F-B147-8031-514F42B3C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4B299-3A6A-774A-B7F1-8B6929181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41D1F-CB52-C747-840A-0FC9542FE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F10D4-0432-F14D-8EF5-F89DD97B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01F6F-3731-8342-BB5A-0E4A4964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BB5FBB-45C1-4C42-899D-42CA83FC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1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7B90A-DA54-714C-8E98-015F4C89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502FE-D425-2043-9D33-33311C54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B704E-9D69-404A-ACD2-45D27657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48D3B-7A4E-554D-811C-728DC751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9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6231DB-61EA-754E-8935-6E835291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F8A5C-6B33-9349-B266-5924694F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8293F-7E02-3F4D-873A-4DFD1A31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9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DD07-ABC2-9E44-A5ED-4A90673A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B28CA-9F74-7346-A2FD-A5EB77FA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D0509-5AE7-EB48-8CF9-646F691C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70B8E-ABBA-FC4B-8D0E-667EDC2D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003F-5618-114F-B85A-036C1FA0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DD264-06FB-3748-A3AB-8965561B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1A79-0AD6-4E48-B484-945B44F86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C79A8-C76F-7F44-94B7-C717443D1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729A3-382E-9B44-A3B8-75650B476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C191A-F432-AE47-962E-AD849806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BC93C-7458-C840-BC04-98EA1747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1026F-A53E-154E-A75F-04C426A3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5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B8D30-0FCC-584F-BE29-F018E070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96051-6AA5-4A47-8FA8-B2003A109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1C216-7821-454D-B566-A45C44D04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6843-A5E1-134A-91A1-5210A2CB29EA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6846C-A768-544C-800F-5626D0673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FC73-8099-484F-B384-C0C1DBCB2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7D35-70DB-FC4A-BE20-4003445B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1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05BA41-EE6E-4F80-8636-447F22DD72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F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7549B2-EE05-4558-8C64-AC46755F2B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300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B76783-50A2-2746-B3AC-26DF4379A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115" y="1621527"/>
            <a:ext cx="1517772" cy="6756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0EE41D-5C52-0B46-A8D4-E89C5D7B6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GB" sz="5100">
                <a:solidFill>
                  <a:srgbClr val="FFFFFF"/>
                </a:solidFill>
              </a:rPr>
              <a:t>AQA GCSE Drama </a:t>
            </a:r>
            <a:br>
              <a:rPr lang="en-GB" sz="5100">
                <a:solidFill>
                  <a:srgbClr val="FFFFFF"/>
                </a:solidFill>
              </a:rPr>
            </a:br>
            <a:r>
              <a:rPr lang="en-GB" sz="5100">
                <a:solidFill>
                  <a:srgbClr val="FFFFFF"/>
                </a:solidFill>
              </a:rPr>
              <a:t>Component 2: Devised Drama</a:t>
            </a:r>
            <a:endParaRPr lang="en-US" sz="51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CCA24-9DD0-0543-A360-ABD733D5A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Written Log Book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1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55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4749FA-C93B-704C-8BB5-CAB217F51B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97" y="643467"/>
            <a:ext cx="473540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8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5FD3A2-18EF-FB42-BEFA-3CD470151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Section 1: Response to Stimulus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AE78B8-7EB1-B741-8D71-6F3A578F4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this section students are expected to explain your initial ideas, research and intentions for the devised piece.</a:t>
            </a:r>
          </a:p>
        </p:txBody>
      </p:sp>
    </p:spTree>
    <p:extLst>
      <p:ext uri="{BB962C8B-B14F-4D97-AF65-F5344CB8AC3E}">
        <p14:creationId xmlns:p14="http://schemas.microsoft.com/office/powerpoint/2010/main" val="93549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7967-9579-394D-89F9-C1BB7685E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You, the student, must explain: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03636-F064-1A49-B7D0-4BC3A1E21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initial response to the stimuli presented by the teacher and the stimulus you chose</a:t>
            </a:r>
          </a:p>
          <a:p>
            <a:r>
              <a:rPr lang="en-US" dirty="0"/>
              <a:t>the ideas, themes and settings you have considered for the devised piece in response to the stimulus you chose</a:t>
            </a:r>
          </a:p>
          <a:p>
            <a:r>
              <a:rPr lang="en-US" dirty="0"/>
              <a:t>your research findings</a:t>
            </a:r>
          </a:p>
          <a:p>
            <a:r>
              <a:rPr lang="en-US" dirty="0"/>
              <a:t>your own dramatic aims and intentions</a:t>
            </a:r>
          </a:p>
          <a:p>
            <a:r>
              <a:rPr lang="en-US" dirty="0"/>
              <a:t>the dramatic aims and intentions of the piece as a whole.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6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AC8867F-47F0-6E4A-8E6D-882C696BFE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7" r="1" b="2286"/>
          <a:stretch/>
        </p:blipFill>
        <p:spPr>
          <a:xfrm>
            <a:off x="5120640" y="1125806"/>
            <a:ext cx="6233160" cy="42726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336EEB-1E3F-1943-85A6-172D0B87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/>
              <a:t>Activity</a:t>
            </a:r>
            <a:endParaRPr lang="en-US" b="1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/>
              <a:t>In your performance groups review the mind maps you were set for homework. </a:t>
            </a:r>
          </a:p>
          <a:p>
            <a:pPr marL="0" indent="0">
              <a:buNone/>
            </a:pPr>
            <a:r>
              <a:rPr lang="en-GB" sz="1700"/>
              <a:t>Create 4 new combined mind-maps that bring together all your thoughts and opinions based on these headings:</a:t>
            </a:r>
          </a:p>
          <a:p>
            <a:r>
              <a:rPr lang="en-US" sz="1700"/>
              <a:t>your initial response to the stimuli </a:t>
            </a:r>
          </a:p>
          <a:p>
            <a:r>
              <a:rPr lang="en-US" sz="1700"/>
              <a:t>the ideas, themes and settings you have considered for the devised piece</a:t>
            </a:r>
          </a:p>
          <a:p>
            <a:r>
              <a:rPr lang="en-US" sz="1700"/>
              <a:t>your research findings</a:t>
            </a:r>
          </a:p>
          <a:p>
            <a:r>
              <a:rPr lang="en-US" sz="1700"/>
              <a:t>the dramatic aims and intentions of the piece as a whole.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44382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3A90-08A6-8149-B592-DF884BC2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Your initial response to the stimuli presented by the teacher and the stimulus you chose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76F85-68AB-3541-A354-804E41BC6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Consider writing about the following statements;</a:t>
            </a:r>
          </a:p>
          <a:p>
            <a:pPr lvl="0"/>
            <a:r>
              <a:rPr lang="en-GB" dirty="0"/>
              <a:t>How the stimulus makes you feel on an emotional and intellectual level.</a:t>
            </a:r>
          </a:p>
          <a:p>
            <a:pPr lvl="0"/>
            <a:r>
              <a:rPr lang="en-GB" dirty="0"/>
              <a:t>The feelings did it gave you. </a:t>
            </a:r>
          </a:p>
          <a:p>
            <a:pPr lvl="0"/>
            <a:r>
              <a:rPr lang="en-GB" dirty="0"/>
              <a:t>What it made you think of or connect to a real-life event you have experienced or know of.</a:t>
            </a:r>
          </a:p>
          <a:p>
            <a:pPr lvl="0"/>
            <a:r>
              <a:rPr lang="en-GB" dirty="0"/>
              <a:t>Whether you found it challenging. </a:t>
            </a:r>
          </a:p>
          <a:p>
            <a:pPr lvl="0"/>
            <a:r>
              <a:rPr lang="en-GB" dirty="0"/>
              <a:t>Whether you liked it.</a:t>
            </a:r>
          </a:p>
          <a:p>
            <a:pPr lvl="0"/>
            <a:r>
              <a:rPr lang="en-GB" dirty="0"/>
              <a:t>Whether you were drawn to it.</a:t>
            </a:r>
          </a:p>
          <a:p>
            <a:pPr lvl="0"/>
            <a:r>
              <a:rPr lang="en-GB" dirty="0"/>
              <a:t>Whether you didn’t like it.</a:t>
            </a:r>
          </a:p>
          <a:p>
            <a:pPr lvl="0"/>
            <a:r>
              <a:rPr lang="en-GB" dirty="0"/>
              <a:t>Any further details of the stimulus can you talk about further.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It’s a good idea to include an annotated copy of the stimulus.</a:t>
            </a:r>
          </a:p>
        </p:txBody>
      </p:sp>
    </p:spTree>
    <p:extLst>
      <p:ext uri="{BB962C8B-B14F-4D97-AF65-F5344CB8AC3E}">
        <p14:creationId xmlns:p14="http://schemas.microsoft.com/office/powerpoint/2010/main" val="224826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52B-DA14-4F44-BCF5-D7D39AC0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ideas, themes and settings you have considered for the devised piece in response to the stimulus you chose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75BD-8705-C34C-B403-E033FB39E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Consider writing about the following statements;</a:t>
            </a:r>
          </a:p>
          <a:p>
            <a:pPr lvl="0"/>
            <a:r>
              <a:rPr lang="en-GB" dirty="0"/>
              <a:t>The themes you can identify in the stimulus.</a:t>
            </a:r>
          </a:p>
          <a:p>
            <a:pPr lvl="0"/>
            <a:r>
              <a:rPr lang="en-GB" dirty="0"/>
              <a:t>The best ideas (including the final idea) you came up with at the start of the devising process and was good and bad about them.</a:t>
            </a:r>
          </a:p>
          <a:p>
            <a:pPr lvl="0"/>
            <a:r>
              <a:rPr lang="en-GB" dirty="0"/>
              <a:t>What the ideas would have been about and what would they have communicated to the audience. </a:t>
            </a:r>
          </a:p>
          <a:p>
            <a:pPr lvl="0"/>
            <a:r>
              <a:rPr lang="en-GB" dirty="0"/>
              <a:t>Whether you felt an audience would have liked them.</a:t>
            </a:r>
          </a:p>
          <a:p>
            <a:pPr lvl="0"/>
            <a:r>
              <a:rPr lang="en-GB" dirty="0"/>
              <a:t>The themes would it have had.</a:t>
            </a:r>
          </a:p>
          <a:p>
            <a:pPr lvl="0"/>
            <a:r>
              <a:rPr lang="en-GB" dirty="0"/>
              <a:t>Where would they have been set.</a:t>
            </a:r>
          </a:p>
          <a:p>
            <a:pPr lvl="0"/>
            <a:r>
              <a:rPr lang="en-GB" dirty="0"/>
              <a:t>How would they have related to the stimulus.</a:t>
            </a:r>
          </a:p>
          <a:p>
            <a:pPr lvl="0"/>
            <a:r>
              <a:rPr lang="en-GB" dirty="0"/>
              <a:t>How the audience would have related to the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1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E7CF7-6A38-4041-BA79-9622B859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Your research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CE31-940A-0B4D-8492-9626F122B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Consider writing about the following statements;</a:t>
            </a:r>
          </a:p>
          <a:p>
            <a:pPr lvl="0"/>
            <a:r>
              <a:rPr lang="en-GB" dirty="0"/>
              <a:t>The idea did you stick with.</a:t>
            </a:r>
          </a:p>
          <a:p>
            <a:pPr lvl="0"/>
            <a:r>
              <a:rPr lang="en-GB" dirty="0"/>
              <a:t>The research you need or needed to do to make sure that the piece of theatre would work.</a:t>
            </a:r>
          </a:p>
          <a:p>
            <a:pPr lvl="0"/>
            <a:r>
              <a:rPr lang="en-GB" dirty="0"/>
              <a:t>The factual information you have learnt.</a:t>
            </a:r>
          </a:p>
          <a:p>
            <a:pPr lvl="0"/>
            <a:r>
              <a:rPr lang="en-GB" dirty="0"/>
              <a:t>The character driven emotional information have you learnt.</a:t>
            </a:r>
          </a:p>
          <a:p>
            <a:pPr lvl="0"/>
            <a:r>
              <a:rPr lang="en-GB" dirty="0"/>
              <a:t>How the research is going to help you communicate to the audience.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25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C13A-15BC-E44F-96D8-CD630C89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own dramatic aims and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4A086-8D5C-034D-8D14-87F4FD420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writing about the following statements;</a:t>
            </a:r>
            <a:endParaRPr lang="en-GB" dirty="0"/>
          </a:p>
          <a:p>
            <a:r>
              <a:rPr lang="en-GB" dirty="0"/>
              <a:t>What you personally want to get from this performance to communicate to the audience.</a:t>
            </a:r>
          </a:p>
          <a:p>
            <a:r>
              <a:rPr lang="en-GB" dirty="0"/>
              <a:t>This could relate to your character(s) or to something about the message of your performance that is personal to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4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9B08-9A91-F148-AD45-5565DE72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dramatic aims and intentions of the piece as a whole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2C615-9DE6-534C-9F7A-CD8890B73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writing about the following statements;</a:t>
            </a:r>
            <a:endParaRPr lang="en-GB" dirty="0"/>
          </a:p>
          <a:p>
            <a:r>
              <a:rPr lang="en-GB" dirty="0"/>
              <a:t>What you, as a group, want to communicate to the audience through your piece of theatre. </a:t>
            </a:r>
          </a:p>
          <a:p>
            <a:r>
              <a:rPr lang="en-GB" dirty="0"/>
              <a:t>What the message of the piece.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5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558</Words>
  <Application>Microsoft Macintosh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AQA GCSE Drama  Component 2: Devised Drama</vt:lpstr>
      <vt:lpstr>Section 1: Response to Stimulus</vt:lpstr>
      <vt:lpstr>You, the student, must explain:</vt:lpstr>
      <vt:lpstr>Activity</vt:lpstr>
      <vt:lpstr>Your initial response to the stimuli presented by the teacher and the stimulus you chose</vt:lpstr>
      <vt:lpstr>The ideas, themes and settings you have considered for the devised piece in response to the stimulus you chose</vt:lpstr>
      <vt:lpstr>Your research findings</vt:lpstr>
      <vt:lpstr>Your own dramatic aims and intentions</vt:lpstr>
      <vt:lpstr>The dramatic aims and intentions of the piece as a whole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AQA GCSE Drama  Component 2: Devised Drama</dc:title>
  <dc:creator>Keith Richard Burt</dc:creator>
  <cp:lastModifiedBy>Keith Richard Burt</cp:lastModifiedBy>
  <cp:revision>8</cp:revision>
  <dcterms:created xsi:type="dcterms:W3CDTF">2018-01-10T12:38:29Z</dcterms:created>
  <dcterms:modified xsi:type="dcterms:W3CDTF">2018-03-02T14:20:00Z</dcterms:modified>
</cp:coreProperties>
</file>