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8" r:id="rId7"/>
    <p:sldId id="269" r:id="rId8"/>
    <p:sldId id="270" r:id="rId9"/>
    <p:sldId id="272" r:id="rId10"/>
    <p:sldId id="271"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B54F21-1ECC-134C-B578-0EF9BCF7866F}" type="doc">
      <dgm:prSet loTypeId="urn:microsoft.com/office/officeart/2005/8/layout/radial5" loCatId="" qsTypeId="urn:microsoft.com/office/officeart/2005/8/quickstyle/simple1" qsCatId="simple" csTypeId="urn:microsoft.com/office/officeart/2005/8/colors/accent1_2" csCatId="accent1" phldr="1"/>
      <dgm:spPr/>
      <dgm:t>
        <a:bodyPr/>
        <a:lstStyle/>
        <a:p>
          <a:endParaRPr lang="en-US"/>
        </a:p>
      </dgm:t>
    </dgm:pt>
    <dgm:pt modelId="{B3D54376-1710-6A40-A6A2-1AA1820C8699}">
      <dgm:prSet phldrT="[Text]"/>
      <dgm:spPr/>
      <dgm:t>
        <a:bodyPr/>
        <a:lstStyle/>
        <a:p>
          <a:r>
            <a:rPr lang="en-US" dirty="0"/>
            <a:t>SWOT Analysis</a:t>
          </a:r>
        </a:p>
      </dgm:t>
    </dgm:pt>
    <dgm:pt modelId="{E8200424-47A0-494F-BA1B-AB2130FE84F1}" type="parTrans" cxnId="{A4D65150-37A3-C74B-A7CD-4B705A71FCA8}">
      <dgm:prSet/>
      <dgm:spPr/>
      <dgm:t>
        <a:bodyPr/>
        <a:lstStyle/>
        <a:p>
          <a:endParaRPr lang="en-US"/>
        </a:p>
      </dgm:t>
    </dgm:pt>
    <dgm:pt modelId="{50A601F2-E566-CB4F-89C7-C9D489999106}" type="sibTrans" cxnId="{A4D65150-37A3-C74B-A7CD-4B705A71FCA8}">
      <dgm:prSet/>
      <dgm:spPr/>
      <dgm:t>
        <a:bodyPr/>
        <a:lstStyle/>
        <a:p>
          <a:endParaRPr lang="en-US"/>
        </a:p>
      </dgm:t>
    </dgm:pt>
    <dgm:pt modelId="{723D7890-3819-A142-A6C7-FADAD9AF92C0}">
      <dgm:prSet phldrT="[Text]"/>
      <dgm:spPr/>
      <dgm:t>
        <a:bodyPr/>
        <a:lstStyle/>
        <a:p>
          <a:r>
            <a:rPr lang="en-US" dirty="0"/>
            <a:t>Strength</a:t>
          </a:r>
        </a:p>
      </dgm:t>
    </dgm:pt>
    <dgm:pt modelId="{9E214347-4897-584D-B12A-706CDE416B3C}" type="parTrans" cxnId="{E64A5F79-3F7D-3342-B736-514CB8D1A464}">
      <dgm:prSet/>
      <dgm:spPr/>
      <dgm:t>
        <a:bodyPr/>
        <a:lstStyle/>
        <a:p>
          <a:endParaRPr lang="en-US"/>
        </a:p>
      </dgm:t>
    </dgm:pt>
    <dgm:pt modelId="{1FCFEFEE-BB49-394E-A1E8-933E610614A8}" type="sibTrans" cxnId="{E64A5F79-3F7D-3342-B736-514CB8D1A464}">
      <dgm:prSet/>
      <dgm:spPr/>
      <dgm:t>
        <a:bodyPr/>
        <a:lstStyle/>
        <a:p>
          <a:endParaRPr lang="en-US"/>
        </a:p>
      </dgm:t>
    </dgm:pt>
    <dgm:pt modelId="{10CD21EB-62A8-DA4C-A250-AC7FF55844E9}">
      <dgm:prSet phldrT="[Text]"/>
      <dgm:spPr/>
      <dgm:t>
        <a:bodyPr/>
        <a:lstStyle/>
        <a:p>
          <a:r>
            <a:rPr lang="en-US" dirty="0"/>
            <a:t>Weaknesses</a:t>
          </a:r>
        </a:p>
      </dgm:t>
    </dgm:pt>
    <dgm:pt modelId="{A78E4E9D-D788-BE45-91BB-456FD316EE39}" type="parTrans" cxnId="{80A6C0EA-A29F-C648-8B0D-7CDB039681F9}">
      <dgm:prSet/>
      <dgm:spPr/>
      <dgm:t>
        <a:bodyPr/>
        <a:lstStyle/>
        <a:p>
          <a:endParaRPr lang="en-US"/>
        </a:p>
      </dgm:t>
    </dgm:pt>
    <dgm:pt modelId="{6C43229B-B07F-4742-BA50-B17FB7768844}" type="sibTrans" cxnId="{80A6C0EA-A29F-C648-8B0D-7CDB039681F9}">
      <dgm:prSet/>
      <dgm:spPr/>
      <dgm:t>
        <a:bodyPr/>
        <a:lstStyle/>
        <a:p>
          <a:endParaRPr lang="en-US"/>
        </a:p>
      </dgm:t>
    </dgm:pt>
    <dgm:pt modelId="{B5FEDBCC-2283-5E40-89FB-03998218A770}">
      <dgm:prSet phldrT="[Text]"/>
      <dgm:spPr/>
      <dgm:t>
        <a:bodyPr/>
        <a:lstStyle/>
        <a:p>
          <a:r>
            <a:rPr lang="en-US" dirty="0"/>
            <a:t>Opportunities</a:t>
          </a:r>
        </a:p>
      </dgm:t>
    </dgm:pt>
    <dgm:pt modelId="{D025951B-FDD5-8D46-B3B5-5711A6C675BD}" type="parTrans" cxnId="{AFF1F047-9025-674C-AF14-721E5D713438}">
      <dgm:prSet/>
      <dgm:spPr/>
      <dgm:t>
        <a:bodyPr/>
        <a:lstStyle/>
        <a:p>
          <a:endParaRPr lang="en-US"/>
        </a:p>
      </dgm:t>
    </dgm:pt>
    <dgm:pt modelId="{E822E0CB-4E56-194D-947D-5E8065E80604}" type="sibTrans" cxnId="{AFF1F047-9025-674C-AF14-721E5D713438}">
      <dgm:prSet/>
      <dgm:spPr/>
      <dgm:t>
        <a:bodyPr/>
        <a:lstStyle/>
        <a:p>
          <a:endParaRPr lang="en-US"/>
        </a:p>
      </dgm:t>
    </dgm:pt>
    <dgm:pt modelId="{769B2B60-C392-7043-8573-48B03D39917B}">
      <dgm:prSet phldrT="[Text]"/>
      <dgm:spPr/>
      <dgm:t>
        <a:bodyPr/>
        <a:lstStyle/>
        <a:p>
          <a:r>
            <a:rPr lang="en-US" dirty="0"/>
            <a:t>Threats</a:t>
          </a:r>
        </a:p>
      </dgm:t>
    </dgm:pt>
    <dgm:pt modelId="{4C032659-1A4F-D845-BBD1-D88D6C74FB8A}" type="parTrans" cxnId="{7683D9BD-3C46-9841-AA0A-5996A989EC80}">
      <dgm:prSet/>
      <dgm:spPr/>
      <dgm:t>
        <a:bodyPr/>
        <a:lstStyle/>
        <a:p>
          <a:endParaRPr lang="en-US"/>
        </a:p>
      </dgm:t>
    </dgm:pt>
    <dgm:pt modelId="{168194D5-D6BC-DA44-BF8A-838139CBDDA8}" type="sibTrans" cxnId="{7683D9BD-3C46-9841-AA0A-5996A989EC80}">
      <dgm:prSet/>
      <dgm:spPr/>
      <dgm:t>
        <a:bodyPr/>
        <a:lstStyle/>
        <a:p>
          <a:endParaRPr lang="en-US"/>
        </a:p>
      </dgm:t>
    </dgm:pt>
    <dgm:pt modelId="{2FD3254D-864A-2144-82C7-C643610483B0}" type="pres">
      <dgm:prSet presAssocID="{0FB54F21-1ECC-134C-B578-0EF9BCF7866F}" presName="Name0" presStyleCnt="0">
        <dgm:presLayoutVars>
          <dgm:chMax val="1"/>
          <dgm:dir/>
          <dgm:animLvl val="ctr"/>
          <dgm:resizeHandles val="exact"/>
        </dgm:presLayoutVars>
      </dgm:prSet>
      <dgm:spPr/>
    </dgm:pt>
    <dgm:pt modelId="{09DEEE1E-76E9-4449-A030-B7257F1A5619}" type="pres">
      <dgm:prSet presAssocID="{B3D54376-1710-6A40-A6A2-1AA1820C8699}" presName="centerShape" presStyleLbl="node0" presStyleIdx="0" presStyleCnt="1"/>
      <dgm:spPr/>
    </dgm:pt>
    <dgm:pt modelId="{C202F211-3378-484D-8527-FDAF9F7AC210}" type="pres">
      <dgm:prSet presAssocID="{9E214347-4897-584D-B12A-706CDE416B3C}" presName="parTrans" presStyleLbl="sibTrans2D1" presStyleIdx="0" presStyleCnt="4"/>
      <dgm:spPr/>
    </dgm:pt>
    <dgm:pt modelId="{4BCBE8C9-8454-2448-B3E3-1F2C6DE4B8E9}" type="pres">
      <dgm:prSet presAssocID="{9E214347-4897-584D-B12A-706CDE416B3C}" presName="connectorText" presStyleLbl="sibTrans2D1" presStyleIdx="0" presStyleCnt="4"/>
      <dgm:spPr/>
    </dgm:pt>
    <dgm:pt modelId="{A000BE39-C253-E045-B22F-F25581D804BE}" type="pres">
      <dgm:prSet presAssocID="{723D7890-3819-A142-A6C7-FADAD9AF92C0}" presName="node" presStyleLbl="node1" presStyleIdx="0" presStyleCnt="4">
        <dgm:presLayoutVars>
          <dgm:bulletEnabled val="1"/>
        </dgm:presLayoutVars>
      </dgm:prSet>
      <dgm:spPr/>
    </dgm:pt>
    <dgm:pt modelId="{E51E7403-1094-854B-AC1C-1CFD76E15BC0}" type="pres">
      <dgm:prSet presAssocID="{A78E4E9D-D788-BE45-91BB-456FD316EE39}" presName="parTrans" presStyleLbl="sibTrans2D1" presStyleIdx="1" presStyleCnt="4"/>
      <dgm:spPr/>
    </dgm:pt>
    <dgm:pt modelId="{DF0D13D7-BE8F-3F4C-A802-921476C40564}" type="pres">
      <dgm:prSet presAssocID="{A78E4E9D-D788-BE45-91BB-456FD316EE39}" presName="connectorText" presStyleLbl="sibTrans2D1" presStyleIdx="1" presStyleCnt="4"/>
      <dgm:spPr/>
    </dgm:pt>
    <dgm:pt modelId="{9DE77288-0798-144C-85D6-F244C797AB2C}" type="pres">
      <dgm:prSet presAssocID="{10CD21EB-62A8-DA4C-A250-AC7FF55844E9}" presName="node" presStyleLbl="node1" presStyleIdx="1" presStyleCnt="4">
        <dgm:presLayoutVars>
          <dgm:bulletEnabled val="1"/>
        </dgm:presLayoutVars>
      </dgm:prSet>
      <dgm:spPr/>
    </dgm:pt>
    <dgm:pt modelId="{2D805A85-488D-EE45-8D7C-012B6640CA3F}" type="pres">
      <dgm:prSet presAssocID="{D025951B-FDD5-8D46-B3B5-5711A6C675BD}" presName="parTrans" presStyleLbl="sibTrans2D1" presStyleIdx="2" presStyleCnt="4"/>
      <dgm:spPr/>
    </dgm:pt>
    <dgm:pt modelId="{C23CD785-A6CF-E54B-A14A-39F479678339}" type="pres">
      <dgm:prSet presAssocID="{D025951B-FDD5-8D46-B3B5-5711A6C675BD}" presName="connectorText" presStyleLbl="sibTrans2D1" presStyleIdx="2" presStyleCnt="4"/>
      <dgm:spPr/>
    </dgm:pt>
    <dgm:pt modelId="{C5F38131-AA5C-1047-9758-0030178DA618}" type="pres">
      <dgm:prSet presAssocID="{B5FEDBCC-2283-5E40-89FB-03998218A770}" presName="node" presStyleLbl="node1" presStyleIdx="2" presStyleCnt="4">
        <dgm:presLayoutVars>
          <dgm:bulletEnabled val="1"/>
        </dgm:presLayoutVars>
      </dgm:prSet>
      <dgm:spPr/>
    </dgm:pt>
    <dgm:pt modelId="{68C3F56C-637B-3B48-88C7-FC1C1B258D7C}" type="pres">
      <dgm:prSet presAssocID="{4C032659-1A4F-D845-BBD1-D88D6C74FB8A}" presName="parTrans" presStyleLbl="sibTrans2D1" presStyleIdx="3" presStyleCnt="4"/>
      <dgm:spPr/>
    </dgm:pt>
    <dgm:pt modelId="{AB11AC5A-1AA2-7C4B-B13D-BD52F8E1EF5E}" type="pres">
      <dgm:prSet presAssocID="{4C032659-1A4F-D845-BBD1-D88D6C74FB8A}" presName="connectorText" presStyleLbl="sibTrans2D1" presStyleIdx="3" presStyleCnt="4"/>
      <dgm:spPr/>
    </dgm:pt>
    <dgm:pt modelId="{66EE5E90-75AC-C447-997C-BDD9A5639EA4}" type="pres">
      <dgm:prSet presAssocID="{769B2B60-C392-7043-8573-48B03D39917B}" presName="node" presStyleLbl="node1" presStyleIdx="3" presStyleCnt="4">
        <dgm:presLayoutVars>
          <dgm:bulletEnabled val="1"/>
        </dgm:presLayoutVars>
      </dgm:prSet>
      <dgm:spPr/>
    </dgm:pt>
  </dgm:ptLst>
  <dgm:cxnLst>
    <dgm:cxn modelId="{1FCDA11E-9906-D544-A23D-8900B26F905F}" type="presOf" srcId="{0FB54F21-1ECC-134C-B578-0EF9BCF7866F}" destId="{2FD3254D-864A-2144-82C7-C643610483B0}" srcOrd="0" destOrd="0" presId="urn:microsoft.com/office/officeart/2005/8/layout/radial5"/>
    <dgm:cxn modelId="{EB1C6836-4A6E-804C-B7FE-97238729900D}" type="presOf" srcId="{10CD21EB-62A8-DA4C-A250-AC7FF55844E9}" destId="{9DE77288-0798-144C-85D6-F244C797AB2C}" srcOrd="0" destOrd="0" presId="urn:microsoft.com/office/officeart/2005/8/layout/radial5"/>
    <dgm:cxn modelId="{DC71493A-141A-D647-AA48-00AC180FEF88}" type="presOf" srcId="{B5FEDBCC-2283-5E40-89FB-03998218A770}" destId="{C5F38131-AA5C-1047-9758-0030178DA618}" srcOrd="0" destOrd="0" presId="urn:microsoft.com/office/officeart/2005/8/layout/radial5"/>
    <dgm:cxn modelId="{684B1845-E9E8-A143-B2C4-60C7203C9510}" type="presOf" srcId="{B3D54376-1710-6A40-A6A2-1AA1820C8699}" destId="{09DEEE1E-76E9-4449-A030-B7257F1A5619}" srcOrd="0" destOrd="0" presId="urn:microsoft.com/office/officeart/2005/8/layout/radial5"/>
    <dgm:cxn modelId="{AFF1F047-9025-674C-AF14-721E5D713438}" srcId="{B3D54376-1710-6A40-A6A2-1AA1820C8699}" destId="{B5FEDBCC-2283-5E40-89FB-03998218A770}" srcOrd="2" destOrd="0" parTransId="{D025951B-FDD5-8D46-B3B5-5711A6C675BD}" sibTransId="{E822E0CB-4E56-194D-947D-5E8065E80604}"/>
    <dgm:cxn modelId="{A4D65150-37A3-C74B-A7CD-4B705A71FCA8}" srcId="{0FB54F21-1ECC-134C-B578-0EF9BCF7866F}" destId="{B3D54376-1710-6A40-A6A2-1AA1820C8699}" srcOrd="0" destOrd="0" parTransId="{E8200424-47A0-494F-BA1B-AB2130FE84F1}" sibTransId="{50A601F2-E566-CB4F-89C7-C9D489999106}"/>
    <dgm:cxn modelId="{AB56C056-ACAA-644A-AA46-C89E00373A4A}" type="presOf" srcId="{D025951B-FDD5-8D46-B3B5-5711A6C675BD}" destId="{C23CD785-A6CF-E54B-A14A-39F479678339}" srcOrd="1" destOrd="0" presId="urn:microsoft.com/office/officeart/2005/8/layout/radial5"/>
    <dgm:cxn modelId="{049D2F59-1CA3-EA48-8513-5451350BBCD2}" type="presOf" srcId="{769B2B60-C392-7043-8573-48B03D39917B}" destId="{66EE5E90-75AC-C447-997C-BDD9A5639EA4}" srcOrd="0" destOrd="0" presId="urn:microsoft.com/office/officeart/2005/8/layout/radial5"/>
    <dgm:cxn modelId="{69E18560-1580-FA49-BCDE-C5F4CE329822}" type="presOf" srcId="{A78E4E9D-D788-BE45-91BB-456FD316EE39}" destId="{DF0D13D7-BE8F-3F4C-A802-921476C40564}" srcOrd="1" destOrd="0" presId="urn:microsoft.com/office/officeart/2005/8/layout/radial5"/>
    <dgm:cxn modelId="{0F021764-0C1A-834A-9B9A-27C2AD4963A7}" type="presOf" srcId="{A78E4E9D-D788-BE45-91BB-456FD316EE39}" destId="{E51E7403-1094-854B-AC1C-1CFD76E15BC0}" srcOrd="0" destOrd="0" presId="urn:microsoft.com/office/officeart/2005/8/layout/radial5"/>
    <dgm:cxn modelId="{E64A5F79-3F7D-3342-B736-514CB8D1A464}" srcId="{B3D54376-1710-6A40-A6A2-1AA1820C8699}" destId="{723D7890-3819-A142-A6C7-FADAD9AF92C0}" srcOrd="0" destOrd="0" parTransId="{9E214347-4897-584D-B12A-706CDE416B3C}" sibTransId="{1FCFEFEE-BB49-394E-A1E8-933E610614A8}"/>
    <dgm:cxn modelId="{C3D79384-E58F-C041-84D5-D96715F0DB86}" type="presOf" srcId="{9E214347-4897-584D-B12A-706CDE416B3C}" destId="{C202F211-3378-484D-8527-FDAF9F7AC210}" srcOrd="0" destOrd="0" presId="urn:microsoft.com/office/officeart/2005/8/layout/radial5"/>
    <dgm:cxn modelId="{81D9EFA5-C118-C84B-80BF-88545CE41477}" type="presOf" srcId="{D025951B-FDD5-8D46-B3B5-5711A6C675BD}" destId="{2D805A85-488D-EE45-8D7C-012B6640CA3F}" srcOrd="0" destOrd="0" presId="urn:microsoft.com/office/officeart/2005/8/layout/radial5"/>
    <dgm:cxn modelId="{91BEEBAF-6B1F-C54C-B0A8-C46C7C9C95D7}" type="presOf" srcId="{9E214347-4897-584D-B12A-706CDE416B3C}" destId="{4BCBE8C9-8454-2448-B3E3-1F2C6DE4B8E9}" srcOrd="1" destOrd="0" presId="urn:microsoft.com/office/officeart/2005/8/layout/radial5"/>
    <dgm:cxn modelId="{7683D9BD-3C46-9841-AA0A-5996A989EC80}" srcId="{B3D54376-1710-6A40-A6A2-1AA1820C8699}" destId="{769B2B60-C392-7043-8573-48B03D39917B}" srcOrd="3" destOrd="0" parTransId="{4C032659-1A4F-D845-BBD1-D88D6C74FB8A}" sibTransId="{168194D5-D6BC-DA44-BF8A-838139CBDDA8}"/>
    <dgm:cxn modelId="{8276B4D6-A272-E941-9DD6-5CE856F335C2}" type="presOf" srcId="{4C032659-1A4F-D845-BBD1-D88D6C74FB8A}" destId="{AB11AC5A-1AA2-7C4B-B13D-BD52F8E1EF5E}" srcOrd="1" destOrd="0" presId="urn:microsoft.com/office/officeart/2005/8/layout/radial5"/>
    <dgm:cxn modelId="{80A6C0EA-A29F-C648-8B0D-7CDB039681F9}" srcId="{B3D54376-1710-6A40-A6A2-1AA1820C8699}" destId="{10CD21EB-62A8-DA4C-A250-AC7FF55844E9}" srcOrd="1" destOrd="0" parTransId="{A78E4E9D-D788-BE45-91BB-456FD316EE39}" sibTransId="{6C43229B-B07F-4742-BA50-B17FB7768844}"/>
    <dgm:cxn modelId="{6F3D40EC-3B73-1744-B545-3B237420D4BA}" type="presOf" srcId="{723D7890-3819-A142-A6C7-FADAD9AF92C0}" destId="{A000BE39-C253-E045-B22F-F25581D804BE}" srcOrd="0" destOrd="0" presId="urn:microsoft.com/office/officeart/2005/8/layout/radial5"/>
    <dgm:cxn modelId="{15F7EEEC-5D1B-094B-8811-F2C6432C4BB5}" type="presOf" srcId="{4C032659-1A4F-D845-BBD1-D88D6C74FB8A}" destId="{68C3F56C-637B-3B48-88C7-FC1C1B258D7C}" srcOrd="0" destOrd="0" presId="urn:microsoft.com/office/officeart/2005/8/layout/radial5"/>
    <dgm:cxn modelId="{B2711B57-7E26-0946-83CB-9400A81C08F9}" type="presParOf" srcId="{2FD3254D-864A-2144-82C7-C643610483B0}" destId="{09DEEE1E-76E9-4449-A030-B7257F1A5619}" srcOrd="0" destOrd="0" presId="urn:microsoft.com/office/officeart/2005/8/layout/radial5"/>
    <dgm:cxn modelId="{DE8BDF62-164A-5047-92E0-283B051D4959}" type="presParOf" srcId="{2FD3254D-864A-2144-82C7-C643610483B0}" destId="{C202F211-3378-484D-8527-FDAF9F7AC210}" srcOrd="1" destOrd="0" presId="urn:microsoft.com/office/officeart/2005/8/layout/radial5"/>
    <dgm:cxn modelId="{693C306C-C715-0740-85D5-DBE3A5B88E76}" type="presParOf" srcId="{C202F211-3378-484D-8527-FDAF9F7AC210}" destId="{4BCBE8C9-8454-2448-B3E3-1F2C6DE4B8E9}" srcOrd="0" destOrd="0" presId="urn:microsoft.com/office/officeart/2005/8/layout/radial5"/>
    <dgm:cxn modelId="{F5F1ABED-4BD6-B440-BB84-1BA73FAF6172}" type="presParOf" srcId="{2FD3254D-864A-2144-82C7-C643610483B0}" destId="{A000BE39-C253-E045-B22F-F25581D804BE}" srcOrd="2" destOrd="0" presId="urn:microsoft.com/office/officeart/2005/8/layout/radial5"/>
    <dgm:cxn modelId="{E760A6AD-EBCC-A54B-AD83-CED28A5A12B8}" type="presParOf" srcId="{2FD3254D-864A-2144-82C7-C643610483B0}" destId="{E51E7403-1094-854B-AC1C-1CFD76E15BC0}" srcOrd="3" destOrd="0" presId="urn:microsoft.com/office/officeart/2005/8/layout/radial5"/>
    <dgm:cxn modelId="{BA29429A-BB95-874E-9860-DFAD6A459D00}" type="presParOf" srcId="{E51E7403-1094-854B-AC1C-1CFD76E15BC0}" destId="{DF0D13D7-BE8F-3F4C-A802-921476C40564}" srcOrd="0" destOrd="0" presId="urn:microsoft.com/office/officeart/2005/8/layout/radial5"/>
    <dgm:cxn modelId="{6BD30DDA-11FC-E24E-BD32-1B0C95EBFE4E}" type="presParOf" srcId="{2FD3254D-864A-2144-82C7-C643610483B0}" destId="{9DE77288-0798-144C-85D6-F244C797AB2C}" srcOrd="4" destOrd="0" presId="urn:microsoft.com/office/officeart/2005/8/layout/radial5"/>
    <dgm:cxn modelId="{3773A8E8-25AC-3148-9D7A-B8AA9139A450}" type="presParOf" srcId="{2FD3254D-864A-2144-82C7-C643610483B0}" destId="{2D805A85-488D-EE45-8D7C-012B6640CA3F}" srcOrd="5" destOrd="0" presId="urn:microsoft.com/office/officeart/2005/8/layout/radial5"/>
    <dgm:cxn modelId="{D0467DCF-3981-B34C-9D29-314B8BE3954A}" type="presParOf" srcId="{2D805A85-488D-EE45-8D7C-012B6640CA3F}" destId="{C23CD785-A6CF-E54B-A14A-39F479678339}" srcOrd="0" destOrd="0" presId="urn:microsoft.com/office/officeart/2005/8/layout/radial5"/>
    <dgm:cxn modelId="{0A037EC7-6AED-F14A-9386-21686F2E95AA}" type="presParOf" srcId="{2FD3254D-864A-2144-82C7-C643610483B0}" destId="{C5F38131-AA5C-1047-9758-0030178DA618}" srcOrd="6" destOrd="0" presId="urn:microsoft.com/office/officeart/2005/8/layout/radial5"/>
    <dgm:cxn modelId="{0BF2AFC2-F571-A44E-ADFD-A23B0DE18DC8}" type="presParOf" srcId="{2FD3254D-864A-2144-82C7-C643610483B0}" destId="{68C3F56C-637B-3B48-88C7-FC1C1B258D7C}" srcOrd="7" destOrd="0" presId="urn:microsoft.com/office/officeart/2005/8/layout/radial5"/>
    <dgm:cxn modelId="{1504F6C3-B394-6B4A-8A88-49E8313B3DDF}" type="presParOf" srcId="{68C3F56C-637B-3B48-88C7-FC1C1B258D7C}" destId="{AB11AC5A-1AA2-7C4B-B13D-BD52F8E1EF5E}" srcOrd="0" destOrd="0" presId="urn:microsoft.com/office/officeart/2005/8/layout/radial5"/>
    <dgm:cxn modelId="{FE97D954-6777-CC48-B0BF-BAB7D29D0C8D}" type="presParOf" srcId="{2FD3254D-864A-2144-82C7-C643610483B0}" destId="{66EE5E90-75AC-C447-997C-BDD9A5639E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B54F21-1ECC-134C-B578-0EF9BCF7866F}" type="doc">
      <dgm:prSet loTypeId="urn:microsoft.com/office/officeart/2005/8/layout/radial5" loCatId="" qsTypeId="urn:microsoft.com/office/officeart/2005/8/quickstyle/simple1" qsCatId="simple" csTypeId="urn:microsoft.com/office/officeart/2005/8/colors/accent1_2" csCatId="accent1" phldr="1"/>
      <dgm:spPr/>
      <dgm:t>
        <a:bodyPr/>
        <a:lstStyle/>
        <a:p>
          <a:endParaRPr lang="en-US"/>
        </a:p>
      </dgm:t>
    </dgm:pt>
    <dgm:pt modelId="{B3D54376-1710-6A40-A6A2-1AA1820C8699}">
      <dgm:prSet phldrT="[Text]"/>
      <dgm:spPr/>
      <dgm:t>
        <a:bodyPr/>
        <a:lstStyle/>
        <a:p>
          <a:r>
            <a:rPr lang="en-US" dirty="0"/>
            <a:t>SWOT Analysis</a:t>
          </a:r>
        </a:p>
      </dgm:t>
    </dgm:pt>
    <dgm:pt modelId="{E8200424-47A0-494F-BA1B-AB2130FE84F1}" type="parTrans" cxnId="{A4D65150-37A3-C74B-A7CD-4B705A71FCA8}">
      <dgm:prSet/>
      <dgm:spPr/>
      <dgm:t>
        <a:bodyPr/>
        <a:lstStyle/>
        <a:p>
          <a:endParaRPr lang="en-US"/>
        </a:p>
      </dgm:t>
    </dgm:pt>
    <dgm:pt modelId="{50A601F2-E566-CB4F-89C7-C9D489999106}" type="sibTrans" cxnId="{A4D65150-37A3-C74B-A7CD-4B705A71FCA8}">
      <dgm:prSet/>
      <dgm:spPr/>
      <dgm:t>
        <a:bodyPr/>
        <a:lstStyle/>
        <a:p>
          <a:endParaRPr lang="en-US"/>
        </a:p>
      </dgm:t>
    </dgm:pt>
    <dgm:pt modelId="{723D7890-3819-A142-A6C7-FADAD9AF92C0}">
      <dgm:prSet phldrT="[Text]"/>
      <dgm:spPr/>
      <dgm:t>
        <a:bodyPr/>
        <a:lstStyle/>
        <a:p>
          <a:r>
            <a:rPr lang="en-US" dirty="0"/>
            <a:t>Strength</a:t>
          </a:r>
        </a:p>
      </dgm:t>
    </dgm:pt>
    <dgm:pt modelId="{9E214347-4897-584D-B12A-706CDE416B3C}" type="parTrans" cxnId="{E64A5F79-3F7D-3342-B736-514CB8D1A464}">
      <dgm:prSet/>
      <dgm:spPr/>
      <dgm:t>
        <a:bodyPr/>
        <a:lstStyle/>
        <a:p>
          <a:endParaRPr lang="en-US"/>
        </a:p>
      </dgm:t>
    </dgm:pt>
    <dgm:pt modelId="{1FCFEFEE-BB49-394E-A1E8-933E610614A8}" type="sibTrans" cxnId="{E64A5F79-3F7D-3342-B736-514CB8D1A464}">
      <dgm:prSet/>
      <dgm:spPr/>
      <dgm:t>
        <a:bodyPr/>
        <a:lstStyle/>
        <a:p>
          <a:endParaRPr lang="en-US"/>
        </a:p>
      </dgm:t>
    </dgm:pt>
    <dgm:pt modelId="{10CD21EB-62A8-DA4C-A250-AC7FF55844E9}">
      <dgm:prSet phldrT="[Text]"/>
      <dgm:spPr/>
      <dgm:t>
        <a:bodyPr/>
        <a:lstStyle/>
        <a:p>
          <a:r>
            <a:rPr lang="en-US" dirty="0"/>
            <a:t>Weaknesses</a:t>
          </a:r>
        </a:p>
      </dgm:t>
    </dgm:pt>
    <dgm:pt modelId="{A78E4E9D-D788-BE45-91BB-456FD316EE39}" type="parTrans" cxnId="{80A6C0EA-A29F-C648-8B0D-7CDB039681F9}">
      <dgm:prSet/>
      <dgm:spPr/>
      <dgm:t>
        <a:bodyPr/>
        <a:lstStyle/>
        <a:p>
          <a:endParaRPr lang="en-US"/>
        </a:p>
      </dgm:t>
    </dgm:pt>
    <dgm:pt modelId="{6C43229B-B07F-4742-BA50-B17FB7768844}" type="sibTrans" cxnId="{80A6C0EA-A29F-C648-8B0D-7CDB039681F9}">
      <dgm:prSet/>
      <dgm:spPr/>
      <dgm:t>
        <a:bodyPr/>
        <a:lstStyle/>
        <a:p>
          <a:endParaRPr lang="en-US"/>
        </a:p>
      </dgm:t>
    </dgm:pt>
    <dgm:pt modelId="{B5FEDBCC-2283-5E40-89FB-03998218A770}">
      <dgm:prSet phldrT="[Text]"/>
      <dgm:spPr/>
      <dgm:t>
        <a:bodyPr/>
        <a:lstStyle/>
        <a:p>
          <a:r>
            <a:rPr lang="en-US" dirty="0"/>
            <a:t>Opportunities</a:t>
          </a:r>
        </a:p>
      </dgm:t>
    </dgm:pt>
    <dgm:pt modelId="{D025951B-FDD5-8D46-B3B5-5711A6C675BD}" type="parTrans" cxnId="{AFF1F047-9025-674C-AF14-721E5D713438}">
      <dgm:prSet/>
      <dgm:spPr/>
      <dgm:t>
        <a:bodyPr/>
        <a:lstStyle/>
        <a:p>
          <a:endParaRPr lang="en-US"/>
        </a:p>
      </dgm:t>
    </dgm:pt>
    <dgm:pt modelId="{E822E0CB-4E56-194D-947D-5E8065E80604}" type="sibTrans" cxnId="{AFF1F047-9025-674C-AF14-721E5D713438}">
      <dgm:prSet/>
      <dgm:spPr/>
      <dgm:t>
        <a:bodyPr/>
        <a:lstStyle/>
        <a:p>
          <a:endParaRPr lang="en-US"/>
        </a:p>
      </dgm:t>
    </dgm:pt>
    <dgm:pt modelId="{769B2B60-C392-7043-8573-48B03D39917B}">
      <dgm:prSet phldrT="[Text]"/>
      <dgm:spPr/>
      <dgm:t>
        <a:bodyPr/>
        <a:lstStyle/>
        <a:p>
          <a:r>
            <a:rPr lang="en-US" dirty="0"/>
            <a:t>Threats</a:t>
          </a:r>
        </a:p>
      </dgm:t>
    </dgm:pt>
    <dgm:pt modelId="{4C032659-1A4F-D845-BBD1-D88D6C74FB8A}" type="parTrans" cxnId="{7683D9BD-3C46-9841-AA0A-5996A989EC80}">
      <dgm:prSet/>
      <dgm:spPr/>
      <dgm:t>
        <a:bodyPr/>
        <a:lstStyle/>
        <a:p>
          <a:endParaRPr lang="en-US"/>
        </a:p>
      </dgm:t>
    </dgm:pt>
    <dgm:pt modelId="{168194D5-D6BC-DA44-BF8A-838139CBDDA8}" type="sibTrans" cxnId="{7683D9BD-3C46-9841-AA0A-5996A989EC80}">
      <dgm:prSet/>
      <dgm:spPr/>
      <dgm:t>
        <a:bodyPr/>
        <a:lstStyle/>
        <a:p>
          <a:endParaRPr lang="en-US"/>
        </a:p>
      </dgm:t>
    </dgm:pt>
    <dgm:pt modelId="{2FD3254D-864A-2144-82C7-C643610483B0}" type="pres">
      <dgm:prSet presAssocID="{0FB54F21-1ECC-134C-B578-0EF9BCF7866F}" presName="Name0" presStyleCnt="0">
        <dgm:presLayoutVars>
          <dgm:chMax val="1"/>
          <dgm:dir/>
          <dgm:animLvl val="ctr"/>
          <dgm:resizeHandles val="exact"/>
        </dgm:presLayoutVars>
      </dgm:prSet>
      <dgm:spPr/>
    </dgm:pt>
    <dgm:pt modelId="{09DEEE1E-76E9-4449-A030-B7257F1A5619}" type="pres">
      <dgm:prSet presAssocID="{B3D54376-1710-6A40-A6A2-1AA1820C8699}" presName="centerShape" presStyleLbl="node0" presStyleIdx="0" presStyleCnt="1"/>
      <dgm:spPr/>
    </dgm:pt>
    <dgm:pt modelId="{C202F211-3378-484D-8527-FDAF9F7AC210}" type="pres">
      <dgm:prSet presAssocID="{9E214347-4897-584D-B12A-706CDE416B3C}" presName="parTrans" presStyleLbl="sibTrans2D1" presStyleIdx="0" presStyleCnt="4"/>
      <dgm:spPr/>
    </dgm:pt>
    <dgm:pt modelId="{4BCBE8C9-8454-2448-B3E3-1F2C6DE4B8E9}" type="pres">
      <dgm:prSet presAssocID="{9E214347-4897-584D-B12A-706CDE416B3C}" presName="connectorText" presStyleLbl="sibTrans2D1" presStyleIdx="0" presStyleCnt="4"/>
      <dgm:spPr/>
    </dgm:pt>
    <dgm:pt modelId="{A000BE39-C253-E045-B22F-F25581D804BE}" type="pres">
      <dgm:prSet presAssocID="{723D7890-3819-A142-A6C7-FADAD9AF92C0}" presName="node" presStyleLbl="node1" presStyleIdx="0" presStyleCnt="4">
        <dgm:presLayoutVars>
          <dgm:bulletEnabled val="1"/>
        </dgm:presLayoutVars>
      </dgm:prSet>
      <dgm:spPr/>
    </dgm:pt>
    <dgm:pt modelId="{E51E7403-1094-854B-AC1C-1CFD76E15BC0}" type="pres">
      <dgm:prSet presAssocID="{A78E4E9D-D788-BE45-91BB-456FD316EE39}" presName="parTrans" presStyleLbl="sibTrans2D1" presStyleIdx="1" presStyleCnt="4"/>
      <dgm:spPr/>
    </dgm:pt>
    <dgm:pt modelId="{DF0D13D7-BE8F-3F4C-A802-921476C40564}" type="pres">
      <dgm:prSet presAssocID="{A78E4E9D-D788-BE45-91BB-456FD316EE39}" presName="connectorText" presStyleLbl="sibTrans2D1" presStyleIdx="1" presStyleCnt="4"/>
      <dgm:spPr/>
    </dgm:pt>
    <dgm:pt modelId="{9DE77288-0798-144C-85D6-F244C797AB2C}" type="pres">
      <dgm:prSet presAssocID="{10CD21EB-62A8-DA4C-A250-AC7FF55844E9}" presName="node" presStyleLbl="node1" presStyleIdx="1" presStyleCnt="4">
        <dgm:presLayoutVars>
          <dgm:bulletEnabled val="1"/>
        </dgm:presLayoutVars>
      </dgm:prSet>
      <dgm:spPr/>
    </dgm:pt>
    <dgm:pt modelId="{2D805A85-488D-EE45-8D7C-012B6640CA3F}" type="pres">
      <dgm:prSet presAssocID="{D025951B-FDD5-8D46-B3B5-5711A6C675BD}" presName="parTrans" presStyleLbl="sibTrans2D1" presStyleIdx="2" presStyleCnt="4"/>
      <dgm:spPr/>
    </dgm:pt>
    <dgm:pt modelId="{C23CD785-A6CF-E54B-A14A-39F479678339}" type="pres">
      <dgm:prSet presAssocID="{D025951B-FDD5-8D46-B3B5-5711A6C675BD}" presName="connectorText" presStyleLbl="sibTrans2D1" presStyleIdx="2" presStyleCnt="4"/>
      <dgm:spPr/>
    </dgm:pt>
    <dgm:pt modelId="{C5F38131-AA5C-1047-9758-0030178DA618}" type="pres">
      <dgm:prSet presAssocID="{B5FEDBCC-2283-5E40-89FB-03998218A770}" presName="node" presStyleLbl="node1" presStyleIdx="2" presStyleCnt="4">
        <dgm:presLayoutVars>
          <dgm:bulletEnabled val="1"/>
        </dgm:presLayoutVars>
      </dgm:prSet>
      <dgm:spPr/>
    </dgm:pt>
    <dgm:pt modelId="{68C3F56C-637B-3B48-88C7-FC1C1B258D7C}" type="pres">
      <dgm:prSet presAssocID="{4C032659-1A4F-D845-BBD1-D88D6C74FB8A}" presName="parTrans" presStyleLbl="sibTrans2D1" presStyleIdx="3" presStyleCnt="4"/>
      <dgm:spPr/>
    </dgm:pt>
    <dgm:pt modelId="{AB11AC5A-1AA2-7C4B-B13D-BD52F8E1EF5E}" type="pres">
      <dgm:prSet presAssocID="{4C032659-1A4F-D845-BBD1-D88D6C74FB8A}" presName="connectorText" presStyleLbl="sibTrans2D1" presStyleIdx="3" presStyleCnt="4"/>
      <dgm:spPr/>
    </dgm:pt>
    <dgm:pt modelId="{66EE5E90-75AC-C447-997C-BDD9A5639EA4}" type="pres">
      <dgm:prSet presAssocID="{769B2B60-C392-7043-8573-48B03D39917B}" presName="node" presStyleLbl="node1" presStyleIdx="3" presStyleCnt="4">
        <dgm:presLayoutVars>
          <dgm:bulletEnabled val="1"/>
        </dgm:presLayoutVars>
      </dgm:prSet>
      <dgm:spPr/>
    </dgm:pt>
  </dgm:ptLst>
  <dgm:cxnLst>
    <dgm:cxn modelId="{1FCDA11E-9906-D544-A23D-8900B26F905F}" type="presOf" srcId="{0FB54F21-1ECC-134C-B578-0EF9BCF7866F}" destId="{2FD3254D-864A-2144-82C7-C643610483B0}" srcOrd="0" destOrd="0" presId="urn:microsoft.com/office/officeart/2005/8/layout/radial5"/>
    <dgm:cxn modelId="{EB1C6836-4A6E-804C-B7FE-97238729900D}" type="presOf" srcId="{10CD21EB-62A8-DA4C-A250-AC7FF55844E9}" destId="{9DE77288-0798-144C-85D6-F244C797AB2C}" srcOrd="0" destOrd="0" presId="urn:microsoft.com/office/officeart/2005/8/layout/radial5"/>
    <dgm:cxn modelId="{DC71493A-141A-D647-AA48-00AC180FEF88}" type="presOf" srcId="{B5FEDBCC-2283-5E40-89FB-03998218A770}" destId="{C5F38131-AA5C-1047-9758-0030178DA618}" srcOrd="0" destOrd="0" presId="urn:microsoft.com/office/officeart/2005/8/layout/radial5"/>
    <dgm:cxn modelId="{684B1845-E9E8-A143-B2C4-60C7203C9510}" type="presOf" srcId="{B3D54376-1710-6A40-A6A2-1AA1820C8699}" destId="{09DEEE1E-76E9-4449-A030-B7257F1A5619}" srcOrd="0" destOrd="0" presId="urn:microsoft.com/office/officeart/2005/8/layout/radial5"/>
    <dgm:cxn modelId="{AFF1F047-9025-674C-AF14-721E5D713438}" srcId="{B3D54376-1710-6A40-A6A2-1AA1820C8699}" destId="{B5FEDBCC-2283-5E40-89FB-03998218A770}" srcOrd="2" destOrd="0" parTransId="{D025951B-FDD5-8D46-B3B5-5711A6C675BD}" sibTransId="{E822E0CB-4E56-194D-947D-5E8065E80604}"/>
    <dgm:cxn modelId="{A4D65150-37A3-C74B-A7CD-4B705A71FCA8}" srcId="{0FB54F21-1ECC-134C-B578-0EF9BCF7866F}" destId="{B3D54376-1710-6A40-A6A2-1AA1820C8699}" srcOrd="0" destOrd="0" parTransId="{E8200424-47A0-494F-BA1B-AB2130FE84F1}" sibTransId="{50A601F2-E566-CB4F-89C7-C9D489999106}"/>
    <dgm:cxn modelId="{AB56C056-ACAA-644A-AA46-C89E00373A4A}" type="presOf" srcId="{D025951B-FDD5-8D46-B3B5-5711A6C675BD}" destId="{C23CD785-A6CF-E54B-A14A-39F479678339}" srcOrd="1" destOrd="0" presId="urn:microsoft.com/office/officeart/2005/8/layout/radial5"/>
    <dgm:cxn modelId="{049D2F59-1CA3-EA48-8513-5451350BBCD2}" type="presOf" srcId="{769B2B60-C392-7043-8573-48B03D39917B}" destId="{66EE5E90-75AC-C447-997C-BDD9A5639EA4}" srcOrd="0" destOrd="0" presId="urn:microsoft.com/office/officeart/2005/8/layout/radial5"/>
    <dgm:cxn modelId="{69E18560-1580-FA49-BCDE-C5F4CE329822}" type="presOf" srcId="{A78E4E9D-D788-BE45-91BB-456FD316EE39}" destId="{DF0D13D7-BE8F-3F4C-A802-921476C40564}" srcOrd="1" destOrd="0" presId="urn:microsoft.com/office/officeart/2005/8/layout/radial5"/>
    <dgm:cxn modelId="{0F021764-0C1A-834A-9B9A-27C2AD4963A7}" type="presOf" srcId="{A78E4E9D-D788-BE45-91BB-456FD316EE39}" destId="{E51E7403-1094-854B-AC1C-1CFD76E15BC0}" srcOrd="0" destOrd="0" presId="urn:microsoft.com/office/officeart/2005/8/layout/radial5"/>
    <dgm:cxn modelId="{E64A5F79-3F7D-3342-B736-514CB8D1A464}" srcId="{B3D54376-1710-6A40-A6A2-1AA1820C8699}" destId="{723D7890-3819-A142-A6C7-FADAD9AF92C0}" srcOrd="0" destOrd="0" parTransId="{9E214347-4897-584D-B12A-706CDE416B3C}" sibTransId="{1FCFEFEE-BB49-394E-A1E8-933E610614A8}"/>
    <dgm:cxn modelId="{C3D79384-E58F-C041-84D5-D96715F0DB86}" type="presOf" srcId="{9E214347-4897-584D-B12A-706CDE416B3C}" destId="{C202F211-3378-484D-8527-FDAF9F7AC210}" srcOrd="0" destOrd="0" presId="urn:microsoft.com/office/officeart/2005/8/layout/radial5"/>
    <dgm:cxn modelId="{81D9EFA5-C118-C84B-80BF-88545CE41477}" type="presOf" srcId="{D025951B-FDD5-8D46-B3B5-5711A6C675BD}" destId="{2D805A85-488D-EE45-8D7C-012B6640CA3F}" srcOrd="0" destOrd="0" presId="urn:microsoft.com/office/officeart/2005/8/layout/radial5"/>
    <dgm:cxn modelId="{91BEEBAF-6B1F-C54C-B0A8-C46C7C9C95D7}" type="presOf" srcId="{9E214347-4897-584D-B12A-706CDE416B3C}" destId="{4BCBE8C9-8454-2448-B3E3-1F2C6DE4B8E9}" srcOrd="1" destOrd="0" presId="urn:microsoft.com/office/officeart/2005/8/layout/radial5"/>
    <dgm:cxn modelId="{7683D9BD-3C46-9841-AA0A-5996A989EC80}" srcId="{B3D54376-1710-6A40-A6A2-1AA1820C8699}" destId="{769B2B60-C392-7043-8573-48B03D39917B}" srcOrd="3" destOrd="0" parTransId="{4C032659-1A4F-D845-BBD1-D88D6C74FB8A}" sibTransId="{168194D5-D6BC-DA44-BF8A-838139CBDDA8}"/>
    <dgm:cxn modelId="{8276B4D6-A272-E941-9DD6-5CE856F335C2}" type="presOf" srcId="{4C032659-1A4F-D845-BBD1-D88D6C74FB8A}" destId="{AB11AC5A-1AA2-7C4B-B13D-BD52F8E1EF5E}" srcOrd="1" destOrd="0" presId="urn:microsoft.com/office/officeart/2005/8/layout/radial5"/>
    <dgm:cxn modelId="{80A6C0EA-A29F-C648-8B0D-7CDB039681F9}" srcId="{B3D54376-1710-6A40-A6A2-1AA1820C8699}" destId="{10CD21EB-62A8-DA4C-A250-AC7FF55844E9}" srcOrd="1" destOrd="0" parTransId="{A78E4E9D-D788-BE45-91BB-456FD316EE39}" sibTransId="{6C43229B-B07F-4742-BA50-B17FB7768844}"/>
    <dgm:cxn modelId="{6F3D40EC-3B73-1744-B545-3B237420D4BA}" type="presOf" srcId="{723D7890-3819-A142-A6C7-FADAD9AF92C0}" destId="{A000BE39-C253-E045-B22F-F25581D804BE}" srcOrd="0" destOrd="0" presId="urn:microsoft.com/office/officeart/2005/8/layout/radial5"/>
    <dgm:cxn modelId="{15F7EEEC-5D1B-094B-8811-F2C6432C4BB5}" type="presOf" srcId="{4C032659-1A4F-D845-BBD1-D88D6C74FB8A}" destId="{68C3F56C-637B-3B48-88C7-FC1C1B258D7C}" srcOrd="0" destOrd="0" presId="urn:microsoft.com/office/officeart/2005/8/layout/radial5"/>
    <dgm:cxn modelId="{B2711B57-7E26-0946-83CB-9400A81C08F9}" type="presParOf" srcId="{2FD3254D-864A-2144-82C7-C643610483B0}" destId="{09DEEE1E-76E9-4449-A030-B7257F1A5619}" srcOrd="0" destOrd="0" presId="urn:microsoft.com/office/officeart/2005/8/layout/radial5"/>
    <dgm:cxn modelId="{DE8BDF62-164A-5047-92E0-283B051D4959}" type="presParOf" srcId="{2FD3254D-864A-2144-82C7-C643610483B0}" destId="{C202F211-3378-484D-8527-FDAF9F7AC210}" srcOrd="1" destOrd="0" presId="urn:microsoft.com/office/officeart/2005/8/layout/radial5"/>
    <dgm:cxn modelId="{693C306C-C715-0740-85D5-DBE3A5B88E76}" type="presParOf" srcId="{C202F211-3378-484D-8527-FDAF9F7AC210}" destId="{4BCBE8C9-8454-2448-B3E3-1F2C6DE4B8E9}" srcOrd="0" destOrd="0" presId="urn:microsoft.com/office/officeart/2005/8/layout/radial5"/>
    <dgm:cxn modelId="{F5F1ABED-4BD6-B440-BB84-1BA73FAF6172}" type="presParOf" srcId="{2FD3254D-864A-2144-82C7-C643610483B0}" destId="{A000BE39-C253-E045-B22F-F25581D804BE}" srcOrd="2" destOrd="0" presId="urn:microsoft.com/office/officeart/2005/8/layout/radial5"/>
    <dgm:cxn modelId="{E760A6AD-EBCC-A54B-AD83-CED28A5A12B8}" type="presParOf" srcId="{2FD3254D-864A-2144-82C7-C643610483B0}" destId="{E51E7403-1094-854B-AC1C-1CFD76E15BC0}" srcOrd="3" destOrd="0" presId="urn:microsoft.com/office/officeart/2005/8/layout/radial5"/>
    <dgm:cxn modelId="{BA29429A-BB95-874E-9860-DFAD6A459D00}" type="presParOf" srcId="{E51E7403-1094-854B-AC1C-1CFD76E15BC0}" destId="{DF0D13D7-BE8F-3F4C-A802-921476C40564}" srcOrd="0" destOrd="0" presId="urn:microsoft.com/office/officeart/2005/8/layout/radial5"/>
    <dgm:cxn modelId="{6BD30DDA-11FC-E24E-BD32-1B0C95EBFE4E}" type="presParOf" srcId="{2FD3254D-864A-2144-82C7-C643610483B0}" destId="{9DE77288-0798-144C-85D6-F244C797AB2C}" srcOrd="4" destOrd="0" presId="urn:microsoft.com/office/officeart/2005/8/layout/radial5"/>
    <dgm:cxn modelId="{3773A8E8-25AC-3148-9D7A-B8AA9139A450}" type="presParOf" srcId="{2FD3254D-864A-2144-82C7-C643610483B0}" destId="{2D805A85-488D-EE45-8D7C-012B6640CA3F}" srcOrd="5" destOrd="0" presId="urn:microsoft.com/office/officeart/2005/8/layout/radial5"/>
    <dgm:cxn modelId="{D0467DCF-3981-B34C-9D29-314B8BE3954A}" type="presParOf" srcId="{2D805A85-488D-EE45-8D7C-012B6640CA3F}" destId="{C23CD785-A6CF-E54B-A14A-39F479678339}" srcOrd="0" destOrd="0" presId="urn:microsoft.com/office/officeart/2005/8/layout/radial5"/>
    <dgm:cxn modelId="{0A037EC7-6AED-F14A-9386-21686F2E95AA}" type="presParOf" srcId="{2FD3254D-864A-2144-82C7-C643610483B0}" destId="{C5F38131-AA5C-1047-9758-0030178DA618}" srcOrd="6" destOrd="0" presId="urn:microsoft.com/office/officeart/2005/8/layout/radial5"/>
    <dgm:cxn modelId="{0BF2AFC2-F571-A44E-ADFD-A23B0DE18DC8}" type="presParOf" srcId="{2FD3254D-864A-2144-82C7-C643610483B0}" destId="{68C3F56C-637B-3B48-88C7-FC1C1B258D7C}" srcOrd="7" destOrd="0" presId="urn:microsoft.com/office/officeart/2005/8/layout/radial5"/>
    <dgm:cxn modelId="{1504F6C3-B394-6B4A-8A88-49E8313B3DDF}" type="presParOf" srcId="{68C3F56C-637B-3B48-88C7-FC1C1B258D7C}" destId="{AB11AC5A-1AA2-7C4B-B13D-BD52F8E1EF5E}" srcOrd="0" destOrd="0" presId="urn:microsoft.com/office/officeart/2005/8/layout/radial5"/>
    <dgm:cxn modelId="{FE97D954-6777-CC48-B0BF-BAB7D29D0C8D}" type="presParOf" srcId="{2FD3254D-864A-2144-82C7-C643610483B0}" destId="{66EE5E90-75AC-C447-997C-BDD9A5639E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B54F21-1ECC-134C-B578-0EF9BCF7866F}" type="doc">
      <dgm:prSet loTypeId="urn:microsoft.com/office/officeart/2005/8/layout/radial5" loCatId="" qsTypeId="urn:microsoft.com/office/officeart/2005/8/quickstyle/simple1" qsCatId="simple" csTypeId="urn:microsoft.com/office/officeart/2005/8/colors/accent1_2" csCatId="accent1" phldr="1"/>
      <dgm:spPr/>
      <dgm:t>
        <a:bodyPr/>
        <a:lstStyle/>
        <a:p>
          <a:endParaRPr lang="en-US"/>
        </a:p>
      </dgm:t>
    </dgm:pt>
    <dgm:pt modelId="{B3D54376-1710-6A40-A6A2-1AA1820C8699}">
      <dgm:prSet phldrT="[Text]"/>
      <dgm:spPr/>
      <dgm:t>
        <a:bodyPr/>
        <a:lstStyle/>
        <a:p>
          <a:r>
            <a:rPr lang="en-US" dirty="0"/>
            <a:t>SWOT Analysis</a:t>
          </a:r>
        </a:p>
      </dgm:t>
    </dgm:pt>
    <dgm:pt modelId="{E8200424-47A0-494F-BA1B-AB2130FE84F1}" type="parTrans" cxnId="{A4D65150-37A3-C74B-A7CD-4B705A71FCA8}">
      <dgm:prSet/>
      <dgm:spPr/>
      <dgm:t>
        <a:bodyPr/>
        <a:lstStyle/>
        <a:p>
          <a:endParaRPr lang="en-US"/>
        </a:p>
      </dgm:t>
    </dgm:pt>
    <dgm:pt modelId="{50A601F2-E566-CB4F-89C7-C9D489999106}" type="sibTrans" cxnId="{A4D65150-37A3-C74B-A7CD-4B705A71FCA8}">
      <dgm:prSet/>
      <dgm:spPr/>
      <dgm:t>
        <a:bodyPr/>
        <a:lstStyle/>
        <a:p>
          <a:endParaRPr lang="en-US"/>
        </a:p>
      </dgm:t>
    </dgm:pt>
    <dgm:pt modelId="{723D7890-3819-A142-A6C7-FADAD9AF92C0}">
      <dgm:prSet phldrT="[Text]"/>
      <dgm:spPr/>
      <dgm:t>
        <a:bodyPr/>
        <a:lstStyle/>
        <a:p>
          <a:r>
            <a:rPr lang="en-US" dirty="0"/>
            <a:t>Strength</a:t>
          </a:r>
        </a:p>
      </dgm:t>
    </dgm:pt>
    <dgm:pt modelId="{9E214347-4897-584D-B12A-706CDE416B3C}" type="parTrans" cxnId="{E64A5F79-3F7D-3342-B736-514CB8D1A464}">
      <dgm:prSet/>
      <dgm:spPr/>
      <dgm:t>
        <a:bodyPr/>
        <a:lstStyle/>
        <a:p>
          <a:endParaRPr lang="en-US"/>
        </a:p>
      </dgm:t>
    </dgm:pt>
    <dgm:pt modelId="{1FCFEFEE-BB49-394E-A1E8-933E610614A8}" type="sibTrans" cxnId="{E64A5F79-3F7D-3342-B736-514CB8D1A464}">
      <dgm:prSet/>
      <dgm:spPr/>
      <dgm:t>
        <a:bodyPr/>
        <a:lstStyle/>
        <a:p>
          <a:endParaRPr lang="en-US"/>
        </a:p>
      </dgm:t>
    </dgm:pt>
    <dgm:pt modelId="{10CD21EB-62A8-DA4C-A250-AC7FF55844E9}">
      <dgm:prSet phldrT="[Text]"/>
      <dgm:spPr/>
      <dgm:t>
        <a:bodyPr/>
        <a:lstStyle/>
        <a:p>
          <a:r>
            <a:rPr lang="en-US" dirty="0"/>
            <a:t>Weaknesses</a:t>
          </a:r>
        </a:p>
      </dgm:t>
    </dgm:pt>
    <dgm:pt modelId="{A78E4E9D-D788-BE45-91BB-456FD316EE39}" type="parTrans" cxnId="{80A6C0EA-A29F-C648-8B0D-7CDB039681F9}">
      <dgm:prSet/>
      <dgm:spPr/>
      <dgm:t>
        <a:bodyPr/>
        <a:lstStyle/>
        <a:p>
          <a:endParaRPr lang="en-US"/>
        </a:p>
      </dgm:t>
    </dgm:pt>
    <dgm:pt modelId="{6C43229B-B07F-4742-BA50-B17FB7768844}" type="sibTrans" cxnId="{80A6C0EA-A29F-C648-8B0D-7CDB039681F9}">
      <dgm:prSet/>
      <dgm:spPr/>
      <dgm:t>
        <a:bodyPr/>
        <a:lstStyle/>
        <a:p>
          <a:endParaRPr lang="en-US"/>
        </a:p>
      </dgm:t>
    </dgm:pt>
    <dgm:pt modelId="{B5FEDBCC-2283-5E40-89FB-03998218A770}">
      <dgm:prSet phldrT="[Text]"/>
      <dgm:spPr/>
      <dgm:t>
        <a:bodyPr/>
        <a:lstStyle/>
        <a:p>
          <a:r>
            <a:rPr lang="en-US" dirty="0"/>
            <a:t>Opportunities</a:t>
          </a:r>
        </a:p>
      </dgm:t>
    </dgm:pt>
    <dgm:pt modelId="{D025951B-FDD5-8D46-B3B5-5711A6C675BD}" type="parTrans" cxnId="{AFF1F047-9025-674C-AF14-721E5D713438}">
      <dgm:prSet/>
      <dgm:spPr/>
      <dgm:t>
        <a:bodyPr/>
        <a:lstStyle/>
        <a:p>
          <a:endParaRPr lang="en-US"/>
        </a:p>
      </dgm:t>
    </dgm:pt>
    <dgm:pt modelId="{E822E0CB-4E56-194D-947D-5E8065E80604}" type="sibTrans" cxnId="{AFF1F047-9025-674C-AF14-721E5D713438}">
      <dgm:prSet/>
      <dgm:spPr/>
      <dgm:t>
        <a:bodyPr/>
        <a:lstStyle/>
        <a:p>
          <a:endParaRPr lang="en-US"/>
        </a:p>
      </dgm:t>
    </dgm:pt>
    <dgm:pt modelId="{769B2B60-C392-7043-8573-48B03D39917B}">
      <dgm:prSet phldrT="[Text]"/>
      <dgm:spPr/>
      <dgm:t>
        <a:bodyPr/>
        <a:lstStyle/>
        <a:p>
          <a:r>
            <a:rPr lang="en-US" dirty="0"/>
            <a:t>Threats</a:t>
          </a:r>
        </a:p>
      </dgm:t>
    </dgm:pt>
    <dgm:pt modelId="{4C032659-1A4F-D845-BBD1-D88D6C74FB8A}" type="parTrans" cxnId="{7683D9BD-3C46-9841-AA0A-5996A989EC80}">
      <dgm:prSet/>
      <dgm:spPr/>
      <dgm:t>
        <a:bodyPr/>
        <a:lstStyle/>
        <a:p>
          <a:endParaRPr lang="en-US"/>
        </a:p>
      </dgm:t>
    </dgm:pt>
    <dgm:pt modelId="{168194D5-D6BC-DA44-BF8A-838139CBDDA8}" type="sibTrans" cxnId="{7683D9BD-3C46-9841-AA0A-5996A989EC80}">
      <dgm:prSet/>
      <dgm:spPr/>
      <dgm:t>
        <a:bodyPr/>
        <a:lstStyle/>
        <a:p>
          <a:endParaRPr lang="en-US"/>
        </a:p>
      </dgm:t>
    </dgm:pt>
    <dgm:pt modelId="{2FD3254D-864A-2144-82C7-C643610483B0}" type="pres">
      <dgm:prSet presAssocID="{0FB54F21-1ECC-134C-B578-0EF9BCF7866F}" presName="Name0" presStyleCnt="0">
        <dgm:presLayoutVars>
          <dgm:chMax val="1"/>
          <dgm:dir/>
          <dgm:animLvl val="ctr"/>
          <dgm:resizeHandles val="exact"/>
        </dgm:presLayoutVars>
      </dgm:prSet>
      <dgm:spPr/>
    </dgm:pt>
    <dgm:pt modelId="{09DEEE1E-76E9-4449-A030-B7257F1A5619}" type="pres">
      <dgm:prSet presAssocID="{B3D54376-1710-6A40-A6A2-1AA1820C8699}" presName="centerShape" presStyleLbl="node0" presStyleIdx="0" presStyleCnt="1"/>
      <dgm:spPr/>
    </dgm:pt>
    <dgm:pt modelId="{C202F211-3378-484D-8527-FDAF9F7AC210}" type="pres">
      <dgm:prSet presAssocID="{9E214347-4897-584D-B12A-706CDE416B3C}" presName="parTrans" presStyleLbl="sibTrans2D1" presStyleIdx="0" presStyleCnt="4"/>
      <dgm:spPr/>
    </dgm:pt>
    <dgm:pt modelId="{4BCBE8C9-8454-2448-B3E3-1F2C6DE4B8E9}" type="pres">
      <dgm:prSet presAssocID="{9E214347-4897-584D-B12A-706CDE416B3C}" presName="connectorText" presStyleLbl="sibTrans2D1" presStyleIdx="0" presStyleCnt="4"/>
      <dgm:spPr/>
    </dgm:pt>
    <dgm:pt modelId="{A000BE39-C253-E045-B22F-F25581D804BE}" type="pres">
      <dgm:prSet presAssocID="{723D7890-3819-A142-A6C7-FADAD9AF92C0}" presName="node" presStyleLbl="node1" presStyleIdx="0" presStyleCnt="4">
        <dgm:presLayoutVars>
          <dgm:bulletEnabled val="1"/>
        </dgm:presLayoutVars>
      </dgm:prSet>
      <dgm:spPr/>
    </dgm:pt>
    <dgm:pt modelId="{E51E7403-1094-854B-AC1C-1CFD76E15BC0}" type="pres">
      <dgm:prSet presAssocID="{A78E4E9D-D788-BE45-91BB-456FD316EE39}" presName="parTrans" presStyleLbl="sibTrans2D1" presStyleIdx="1" presStyleCnt="4"/>
      <dgm:spPr/>
    </dgm:pt>
    <dgm:pt modelId="{DF0D13D7-BE8F-3F4C-A802-921476C40564}" type="pres">
      <dgm:prSet presAssocID="{A78E4E9D-D788-BE45-91BB-456FD316EE39}" presName="connectorText" presStyleLbl="sibTrans2D1" presStyleIdx="1" presStyleCnt="4"/>
      <dgm:spPr/>
    </dgm:pt>
    <dgm:pt modelId="{9DE77288-0798-144C-85D6-F244C797AB2C}" type="pres">
      <dgm:prSet presAssocID="{10CD21EB-62A8-DA4C-A250-AC7FF55844E9}" presName="node" presStyleLbl="node1" presStyleIdx="1" presStyleCnt="4">
        <dgm:presLayoutVars>
          <dgm:bulletEnabled val="1"/>
        </dgm:presLayoutVars>
      </dgm:prSet>
      <dgm:spPr/>
    </dgm:pt>
    <dgm:pt modelId="{2D805A85-488D-EE45-8D7C-012B6640CA3F}" type="pres">
      <dgm:prSet presAssocID="{D025951B-FDD5-8D46-B3B5-5711A6C675BD}" presName="parTrans" presStyleLbl="sibTrans2D1" presStyleIdx="2" presStyleCnt="4"/>
      <dgm:spPr/>
    </dgm:pt>
    <dgm:pt modelId="{C23CD785-A6CF-E54B-A14A-39F479678339}" type="pres">
      <dgm:prSet presAssocID="{D025951B-FDD5-8D46-B3B5-5711A6C675BD}" presName="connectorText" presStyleLbl="sibTrans2D1" presStyleIdx="2" presStyleCnt="4"/>
      <dgm:spPr/>
    </dgm:pt>
    <dgm:pt modelId="{C5F38131-AA5C-1047-9758-0030178DA618}" type="pres">
      <dgm:prSet presAssocID="{B5FEDBCC-2283-5E40-89FB-03998218A770}" presName="node" presStyleLbl="node1" presStyleIdx="2" presStyleCnt="4">
        <dgm:presLayoutVars>
          <dgm:bulletEnabled val="1"/>
        </dgm:presLayoutVars>
      </dgm:prSet>
      <dgm:spPr/>
    </dgm:pt>
    <dgm:pt modelId="{68C3F56C-637B-3B48-88C7-FC1C1B258D7C}" type="pres">
      <dgm:prSet presAssocID="{4C032659-1A4F-D845-BBD1-D88D6C74FB8A}" presName="parTrans" presStyleLbl="sibTrans2D1" presStyleIdx="3" presStyleCnt="4"/>
      <dgm:spPr/>
    </dgm:pt>
    <dgm:pt modelId="{AB11AC5A-1AA2-7C4B-B13D-BD52F8E1EF5E}" type="pres">
      <dgm:prSet presAssocID="{4C032659-1A4F-D845-BBD1-D88D6C74FB8A}" presName="connectorText" presStyleLbl="sibTrans2D1" presStyleIdx="3" presStyleCnt="4"/>
      <dgm:spPr/>
    </dgm:pt>
    <dgm:pt modelId="{66EE5E90-75AC-C447-997C-BDD9A5639EA4}" type="pres">
      <dgm:prSet presAssocID="{769B2B60-C392-7043-8573-48B03D39917B}" presName="node" presStyleLbl="node1" presStyleIdx="3" presStyleCnt="4">
        <dgm:presLayoutVars>
          <dgm:bulletEnabled val="1"/>
        </dgm:presLayoutVars>
      </dgm:prSet>
      <dgm:spPr/>
    </dgm:pt>
  </dgm:ptLst>
  <dgm:cxnLst>
    <dgm:cxn modelId="{1FCDA11E-9906-D544-A23D-8900B26F905F}" type="presOf" srcId="{0FB54F21-1ECC-134C-B578-0EF9BCF7866F}" destId="{2FD3254D-864A-2144-82C7-C643610483B0}" srcOrd="0" destOrd="0" presId="urn:microsoft.com/office/officeart/2005/8/layout/radial5"/>
    <dgm:cxn modelId="{EB1C6836-4A6E-804C-B7FE-97238729900D}" type="presOf" srcId="{10CD21EB-62A8-DA4C-A250-AC7FF55844E9}" destId="{9DE77288-0798-144C-85D6-F244C797AB2C}" srcOrd="0" destOrd="0" presId="urn:microsoft.com/office/officeart/2005/8/layout/radial5"/>
    <dgm:cxn modelId="{DC71493A-141A-D647-AA48-00AC180FEF88}" type="presOf" srcId="{B5FEDBCC-2283-5E40-89FB-03998218A770}" destId="{C5F38131-AA5C-1047-9758-0030178DA618}" srcOrd="0" destOrd="0" presId="urn:microsoft.com/office/officeart/2005/8/layout/radial5"/>
    <dgm:cxn modelId="{684B1845-E9E8-A143-B2C4-60C7203C9510}" type="presOf" srcId="{B3D54376-1710-6A40-A6A2-1AA1820C8699}" destId="{09DEEE1E-76E9-4449-A030-B7257F1A5619}" srcOrd="0" destOrd="0" presId="urn:microsoft.com/office/officeart/2005/8/layout/radial5"/>
    <dgm:cxn modelId="{AFF1F047-9025-674C-AF14-721E5D713438}" srcId="{B3D54376-1710-6A40-A6A2-1AA1820C8699}" destId="{B5FEDBCC-2283-5E40-89FB-03998218A770}" srcOrd="2" destOrd="0" parTransId="{D025951B-FDD5-8D46-B3B5-5711A6C675BD}" sibTransId="{E822E0CB-4E56-194D-947D-5E8065E80604}"/>
    <dgm:cxn modelId="{A4D65150-37A3-C74B-A7CD-4B705A71FCA8}" srcId="{0FB54F21-1ECC-134C-B578-0EF9BCF7866F}" destId="{B3D54376-1710-6A40-A6A2-1AA1820C8699}" srcOrd="0" destOrd="0" parTransId="{E8200424-47A0-494F-BA1B-AB2130FE84F1}" sibTransId="{50A601F2-E566-CB4F-89C7-C9D489999106}"/>
    <dgm:cxn modelId="{AB56C056-ACAA-644A-AA46-C89E00373A4A}" type="presOf" srcId="{D025951B-FDD5-8D46-B3B5-5711A6C675BD}" destId="{C23CD785-A6CF-E54B-A14A-39F479678339}" srcOrd="1" destOrd="0" presId="urn:microsoft.com/office/officeart/2005/8/layout/radial5"/>
    <dgm:cxn modelId="{049D2F59-1CA3-EA48-8513-5451350BBCD2}" type="presOf" srcId="{769B2B60-C392-7043-8573-48B03D39917B}" destId="{66EE5E90-75AC-C447-997C-BDD9A5639EA4}" srcOrd="0" destOrd="0" presId="urn:microsoft.com/office/officeart/2005/8/layout/radial5"/>
    <dgm:cxn modelId="{69E18560-1580-FA49-BCDE-C5F4CE329822}" type="presOf" srcId="{A78E4E9D-D788-BE45-91BB-456FD316EE39}" destId="{DF0D13D7-BE8F-3F4C-A802-921476C40564}" srcOrd="1" destOrd="0" presId="urn:microsoft.com/office/officeart/2005/8/layout/radial5"/>
    <dgm:cxn modelId="{0F021764-0C1A-834A-9B9A-27C2AD4963A7}" type="presOf" srcId="{A78E4E9D-D788-BE45-91BB-456FD316EE39}" destId="{E51E7403-1094-854B-AC1C-1CFD76E15BC0}" srcOrd="0" destOrd="0" presId="urn:microsoft.com/office/officeart/2005/8/layout/radial5"/>
    <dgm:cxn modelId="{E64A5F79-3F7D-3342-B736-514CB8D1A464}" srcId="{B3D54376-1710-6A40-A6A2-1AA1820C8699}" destId="{723D7890-3819-A142-A6C7-FADAD9AF92C0}" srcOrd="0" destOrd="0" parTransId="{9E214347-4897-584D-B12A-706CDE416B3C}" sibTransId="{1FCFEFEE-BB49-394E-A1E8-933E610614A8}"/>
    <dgm:cxn modelId="{C3D79384-E58F-C041-84D5-D96715F0DB86}" type="presOf" srcId="{9E214347-4897-584D-B12A-706CDE416B3C}" destId="{C202F211-3378-484D-8527-FDAF9F7AC210}" srcOrd="0" destOrd="0" presId="urn:microsoft.com/office/officeart/2005/8/layout/radial5"/>
    <dgm:cxn modelId="{81D9EFA5-C118-C84B-80BF-88545CE41477}" type="presOf" srcId="{D025951B-FDD5-8D46-B3B5-5711A6C675BD}" destId="{2D805A85-488D-EE45-8D7C-012B6640CA3F}" srcOrd="0" destOrd="0" presId="urn:microsoft.com/office/officeart/2005/8/layout/radial5"/>
    <dgm:cxn modelId="{91BEEBAF-6B1F-C54C-B0A8-C46C7C9C95D7}" type="presOf" srcId="{9E214347-4897-584D-B12A-706CDE416B3C}" destId="{4BCBE8C9-8454-2448-B3E3-1F2C6DE4B8E9}" srcOrd="1" destOrd="0" presId="urn:microsoft.com/office/officeart/2005/8/layout/radial5"/>
    <dgm:cxn modelId="{7683D9BD-3C46-9841-AA0A-5996A989EC80}" srcId="{B3D54376-1710-6A40-A6A2-1AA1820C8699}" destId="{769B2B60-C392-7043-8573-48B03D39917B}" srcOrd="3" destOrd="0" parTransId="{4C032659-1A4F-D845-BBD1-D88D6C74FB8A}" sibTransId="{168194D5-D6BC-DA44-BF8A-838139CBDDA8}"/>
    <dgm:cxn modelId="{8276B4D6-A272-E941-9DD6-5CE856F335C2}" type="presOf" srcId="{4C032659-1A4F-D845-BBD1-D88D6C74FB8A}" destId="{AB11AC5A-1AA2-7C4B-B13D-BD52F8E1EF5E}" srcOrd="1" destOrd="0" presId="urn:microsoft.com/office/officeart/2005/8/layout/radial5"/>
    <dgm:cxn modelId="{80A6C0EA-A29F-C648-8B0D-7CDB039681F9}" srcId="{B3D54376-1710-6A40-A6A2-1AA1820C8699}" destId="{10CD21EB-62A8-DA4C-A250-AC7FF55844E9}" srcOrd="1" destOrd="0" parTransId="{A78E4E9D-D788-BE45-91BB-456FD316EE39}" sibTransId="{6C43229B-B07F-4742-BA50-B17FB7768844}"/>
    <dgm:cxn modelId="{6F3D40EC-3B73-1744-B545-3B237420D4BA}" type="presOf" srcId="{723D7890-3819-A142-A6C7-FADAD9AF92C0}" destId="{A000BE39-C253-E045-B22F-F25581D804BE}" srcOrd="0" destOrd="0" presId="urn:microsoft.com/office/officeart/2005/8/layout/radial5"/>
    <dgm:cxn modelId="{15F7EEEC-5D1B-094B-8811-F2C6432C4BB5}" type="presOf" srcId="{4C032659-1A4F-D845-BBD1-D88D6C74FB8A}" destId="{68C3F56C-637B-3B48-88C7-FC1C1B258D7C}" srcOrd="0" destOrd="0" presId="urn:microsoft.com/office/officeart/2005/8/layout/radial5"/>
    <dgm:cxn modelId="{B2711B57-7E26-0946-83CB-9400A81C08F9}" type="presParOf" srcId="{2FD3254D-864A-2144-82C7-C643610483B0}" destId="{09DEEE1E-76E9-4449-A030-B7257F1A5619}" srcOrd="0" destOrd="0" presId="urn:microsoft.com/office/officeart/2005/8/layout/radial5"/>
    <dgm:cxn modelId="{DE8BDF62-164A-5047-92E0-283B051D4959}" type="presParOf" srcId="{2FD3254D-864A-2144-82C7-C643610483B0}" destId="{C202F211-3378-484D-8527-FDAF9F7AC210}" srcOrd="1" destOrd="0" presId="urn:microsoft.com/office/officeart/2005/8/layout/radial5"/>
    <dgm:cxn modelId="{693C306C-C715-0740-85D5-DBE3A5B88E76}" type="presParOf" srcId="{C202F211-3378-484D-8527-FDAF9F7AC210}" destId="{4BCBE8C9-8454-2448-B3E3-1F2C6DE4B8E9}" srcOrd="0" destOrd="0" presId="urn:microsoft.com/office/officeart/2005/8/layout/radial5"/>
    <dgm:cxn modelId="{F5F1ABED-4BD6-B440-BB84-1BA73FAF6172}" type="presParOf" srcId="{2FD3254D-864A-2144-82C7-C643610483B0}" destId="{A000BE39-C253-E045-B22F-F25581D804BE}" srcOrd="2" destOrd="0" presId="urn:microsoft.com/office/officeart/2005/8/layout/radial5"/>
    <dgm:cxn modelId="{E760A6AD-EBCC-A54B-AD83-CED28A5A12B8}" type="presParOf" srcId="{2FD3254D-864A-2144-82C7-C643610483B0}" destId="{E51E7403-1094-854B-AC1C-1CFD76E15BC0}" srcOrd="3" destOrd="0" presId="urn:microsoft.com/office/officeart/2005/8/layout/radial5"/>
    <dgm:cxn modelId="{BA29429A-BB95-874E-9860-DFAD6A459D00}" type="presParOf" srcId="{E51E7403-1094-854B-AC1C-1CFD76E15BC0}" destId="{DF0D13D7-BE8F-3F4C-A802-921476C40564}" srcOrd="0" destOrd="0" presId="urn:microsoft.com/office/officeart/2005/8/layout/radial5"/>
    <dgm:cxn modelId="{6BD30DDA-11FC-E24E-BD32-1B0C95EBFE4E}" type="presParOf" srcId="{2FD3254D-864A-2144-82C7-C643610483B0}" destId="{9DE77288-0798-144C-85D6-F244C797AB2C}" srcOrd="4" destOrd="0" presId="urn:microsoft.com/office/officeart/2005/8/layout/radial5"/>
    <dgm:cxn modelId="{3773A8E8-25AC-3148-9D7A-B8AA9139A450}" type="presParOf" srcId="{2FD3254D-864A-2144-82C7-C643610483B0}" destId="{2D805A85-488D-EE45-8D7C-012B6640CA3F}" srcOrd="5" destOrd="0" presId="urn:microsoft.com/office/officeart/2005/8/layout/radial5"/>
    <dgm:cxn modelId="{D0467DCF-3981-B34C-9D29-314B8BE3954A}" type="presParOf" srcId="{2D805A85-488D-EE45-8D7C-012B6640CA3F}" destId="{C23CD785-A6CF-E54B-A14A-39F479678339}" srcOrd="0" destOrd="0" presId="urn:microsoft.com/office/officeart/2005/8/layout/radial5"/>
    <dgm:cxn modelId="{0A037EC7-6AED-F14A-9386-21686F2E95AA}" type="presParOf" srcId="{2FD3254D-864A-2144-82C7-C643610483B0}" destId="{C5F38131-AA5C-1047-9758-0030178DA618}" srcOrd="6" destOrd="0" presId="urn:microsoft.com/office/officeart/2005/8/layout/radial5"/>
    <dgm:cxn modelId="{0BF2AFC2-F571-A44E-ADFD-A23B0DE18DC8}" type="presParOf" srcId="{2FD3254D-864A-2144-82C7-C643610483B0}" destId="{68C3F56C-637B-3B48-88C7-FC1C1B258D7C}" srcOrd="7" destOrd="0" presId="urn:microsoft.com/office/officeart/2005/8/layout/radial5"/>
    <dgm:cxn modelId="{1504F6C3-B394-6B4A-8A88-49E8313B3DDF}" type="presParOf" srcId="{68C3F56C-637B-3B48-88C7-FC1C1B258D7C}" destId="{AB11AC5A-1AA2-7C4B-B13D-BD52F8E1EF5E}" srcOrd="0" destOrd="0" presId="urn:microsoft.com/office/officeart/2005/8/layout/radial5"/>
    <dgm:cxn modelId="{FE97D954-6777-CC48-B0BF-BAB7D29D0C8D}" type="presParOf" srcId="{2FD3254D-864A-2144-82C7-C643610483B0}" destId="{66EE5E90-75AC-C447-997C-BDD9A5639E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B54F21-1ECC-134C-B578-0EF9BCF7866F}" type="doc">
      <dgm:prSet loTypeId="urn:microsoft.com/office/officeart/2005/8/layout/radial5" loCatId="" qsTypeId="urn:microsoft.com/office/officeart/2005/8/quickstyle/simple1" qsCatId="simple" csTypeId="urn:microsoft.com/office/officeart/2005/8/colors/accent1_2" csCatId="accent1" phldr="1"/>
      <dgm:spPr/>
      <dgm:t>
        <a:bodyPr/>
        <a:lstStyle/>
        <a:p>
          <a:endParaRPr lang="en-US"/>
        </a:p>
      </dgm:t>
    </dgm:pt>
    <dgm:pt modelId="{B3D54376-1710-6A40-A6A2-1AA1820C8699}">
      <dgm:prSet phldrT="[Text]"/>
      <dgm:spPr/>
      <dgm:t>
        <a:bodyPr/>
        <a:lstStyle/>
        <a:p>
          <a:r>
            <a:rPr lang="en-US" dirty="0"/>
            <a:t>SWOT Analysis</a:t>
          </a:r>
        </a:p>
      </dgm:t>
    </dgm:pt>
    <dgm:pt modelId="{E8200424-47A0-494F-BA1B-AB2130FE84F1}" type="parTrans" cxnId="{A4D65150-37A3-C74B-A7CD-4B705A71FCA8}">
      <dgm:prSet/>
      <dgm:spPr/>
      <dgm:t>
        <a:bodyPr/>
        <a:lstStyle/>
        <a:p>
          <a:endParaRPr lang="en-US"/>
        </a:p>
      </dgm:t>
    </dgm:pt>
    <dgm:pt modelId="{50A601F2-E566-CB4F-89C7-C9D489999106}" type="sibTrans" cxnId="{A4D65150-37A3-C74B-A7CD-4B705A71FCA8}">
      <dgm:prSet/>
      <dgm:spPr/>
      <dgm:t>
        <a:bodyPr/>
        <a:lstStyle/>
        <a:p>
          <a:endParaRPr lang="en-US"/>
        </a:p>
      </dgm:t>
    </dgm:pt>
    <dgm:pt modelId="{723D7890-3819-A142-A6C7-FADAD9AF92C0}">
      <dgm:prSet phldrT="[Text]"/>
      <dgm:spPr/>
      <dgm:t>
        <a:bodyPr/>
        <a:lstStyle/>
        <a:p>
          <a:r>
            <a:rPr lang="en-US" dirty="0"/>
            <a:t>Strength</a:t>
          </a:r>
        </a:p>
      </dgm:t>
    </dgm:pt>
    <dgm:pt modelId="{9E214347-4897-584D-B12A-706CDE416B3C}" type="parTrans" cxnId="{E64A5F79-3F7D-3342-B736-514CB8D1A464}">
      <dgm:prSet/>
      <dgm:spPr/>
      <dgm:t>
        <a:bodyPr/>
        <a:lstStyle/>
        <a:p>
          <a:endParaRPr lang="en-US"/>
        </a:p>
      </dgm:t>
    </dgm:pt>
    <dgm:pt modelId="{1FCFEFEE-BB49-394E-A1E8-933E610614A8}" type="sibTrans" cxnId="{E64A5F79-3F7D-3342-B736-514CB8D1A464}">
      <dgm:prSet/>
      <dgm:spPr/>
      <dgm:t>
        <a:bodyPr/>
        <a:lstStyle/>
        <a:p>
          <a:endParaRPr lang="en-US"/>
        </a:p>
      </dgm:t>
    </dgm:pt>
    <dgm:pt modelId="{10CD21EB-62A8-DA4C-A250-AC7FF55844E9}">
      <dgm:prSet phldrT="[Text]"/>
      <dgm:spPr/>
      <dgm:t>
        <a:bodyPr/>
        <a:lstStyle/>
        <a:p>
          <a:r>
            <a:rPr lang="en-US" dirty="0"/>
            <a:t>Weaknesses</a:t>
          </a:r>
        </a:p>
      </dgm:t>
    </dgm:pt>
    <dgm:pt modelId="{A78E4E9D-D788-BE45-91BB-456FD316EE39}" type="parTrans" cxnId="{80A6C0EA-A29F-C648-8B0D-7CDB039681F9}">
      <dgm:prSet/>
      <dgm:spPr/>
      <dgm:t>
        <a:bodyPr/>
        <a:lstStyle/>
        <a:p>
          <a:endParaRPr lang="en-US"/>
        </a:p>
      </dgm:t>
    </dgm:pt>
    <dgm:pt modelId="{6C43229B-B07F-4742-BA50-B17FB7768844}" type="sibTrans" cxnId="{80A6C0EA-A29F-C648-8B0D-7CDB039681F9}">
      <dgm:prSet/>
      <dgm:spPr/>
      <dgm:t>
        <a:bodyPr/>
        <a:lstStyle/>
        <a:p>
          <a:endParaRPr lang="en-US"/>
        </a:p>
      </dgm:t>
    </dgm:pt>
    <dgm:pt modelId="{B5FEDBCC-2283-5E40-89FB-03998218A770}">
      <dgm:prSet phldrT="[Text]"/>
      <dgm:spPr/>
      <dgm:t>
        <a:bodyPr/>
        <a:lstStyle/>
        <a:p>
          <a:r>
            <a:rPr lang="en-US" dirty="0"/>
            <a:t>Opportunities</a:t>
          </a:r>
        </a:p>
      </dgm:t>
    </dgm:pt>
    <dgm:pt modelId="{D025951B-FDD5-8D46-B3B5-5711A6C675BD}" type="parTrans" cxnId="{AFF1F047-9025-674C-AF14-721E5D713438}">
      <dgm:prSet/>
      <dgm:spPr/>
      <dgm:t>
        <a:bodyPr/>
        <a:lstStyle/>
        <a:p>
          <a:endParaRPr lang="en-US"/>
        </a:p>
      </dgm:t>
    </dgm:pt>
    <dgm:pt modelId="{E822E0CB-4E56-194D-947D-5E8065E80604}" type="sibTrans" cxnId="{AFF1F047-9025-674C-AF14-721E5D713438}">
      <dgm:prSet/>
      <dgm:spPr/>
      <dgm:t>
        <a:bodyPr/>
        <a:lstStyle/>
        <a:p>
          <a:endParaRPr lang="en-US"/>
        </a:p>
      </dgm:t>
    </dgm:pt>
    <dgm:pt modelId="{769B2B60-C392-7043-8573-48B03D39917B}">
      <dgm:prSet phldrT="[Text]"/>
      <dgm:spPr/>
      <dgm:t>
        <a:bodyPr/>
        <a:lstStyle/>
        <a:p>
          <a:r>
            <a:rPr lang="en-US" dirty="0"/>
            <a:t>Threats</a:t>
          </a:r>
        </a:p>
      </dgm:t>
    </dgm:pt>
    <dgm:pt modelId="{4C032659-1A4F-D845-BBD1-D88D6C74FB8A}" type="parTrans" cxnId="{7683D9BD-3C46-9841-AA0A-5996A989EC80}">
      <dgm:prSet/>
      <dgm:spPr/>
      <dgm:t>
        <a:bodyPr/>
        <a:lstStyle/>
        <a:p>
          <a:endParaRPr lang="en-US"/>
        </a:p>
      </dgm:t>
    </dgm:pt>
    <dgm:pt modelId="{168194D5-D6BC-DA44-BF8A-838139CBDDA8}" type="sibTrans" cxnId="{7683D9BD-3C46-9841-AA0A-5996A989EC80}">
      <dgm:prSet/>
      <dgm:spPr/>
      <dgm:t>
        <a:bodyPr/>
        <a:lstStyle/>
        <a:p>
          <a:endParaRPr lang="en-US"/>
        </a:p>
      </dgm:t>
    </dgm:pt>
    <dgm:pt modelId="{2FD3254D-864A-2144-82C7-C643610483B0}" type="pres">
      <dgm:prSet presAssocID="{0FB54F21-1ECC-134C-B578-0EF9BCF7866F}" presName="Name0" presStyleCnt="0">
        <dgm:presLayoutVars>
          <dgm:chMax val="1"/>
          <dgm:dir/>
          <dgm:animLvl val="ctr"/>
          <dgm:resizeHandles val="exact"/>
        </dgm:presLayoutVars>
      </dgm:prSet>
      <dgm:spPr/>
    </dgm:pt>
    <dgm:pt modelId="{09DEEE1E-76E9-4449-A030-B7257F1A5619}" type="pres">
      <dgm:prSet presAssocID="{B3D54376-1710-6A40-A6A2-1AA1820C8699}" presName="centerShape" presStyleLbl="node0" presStyleIdx="0" presStyleCnt="1"/>
      <dgm:spPr/>
    </dgm:pt>
    <dgm:pt modelId="{C202F211-3378-484D-8527-FDAF9F7AC210}" type="pres">
      <dgm:prSet presAssocID="{9E214347-4897-584D-B12A-706CDE416B3C}" presName="parTrans" presStyleLbl="sibTrans2D1" presStyleIdx="0" presStyleCnt="4"/>
      <dgm:spPr/>
    </dgm:pt>
    <dgm:pt modelId="{4BCBE8C9-8454-2448-B3E3-1F2C6DE4B8E9}" type="pres">
      <dgm:prSet presAssocID="{9E214347-4897-584D-B12A-706CDE416B3C}" presName="connectorText" presStyleLbl="sibTrans2D1" presStyleIdx="0" presStyleCnt="4"/>
      <dgm:spPr/>
    </dgm:pt>
    <dgm:pt modelId="{A000BE39-C253-E045-B22F-F25581D804BE}" type="pres">
      <dgm:prSet presAssocID="{723D7890-3819-A142-A6C7-FADAD9AF92C0}" presName="node" presStyleLbl="node1" presStyleIdx="0" presStyleCnt="4">
        <dgm:presLayoutVars>
          <dgm:bulletEnabled val="1"/>
        </dgm:presLayoutVars>
      </dgm:prSet>
      <dgm:spPr/>
    </dgm:pt>
    <dgm:pt modelId="{E51E7403-1094-854B-AC1C-1CFD76E15BC0}" type="pres">
      <dgm:prSet presAssocID="{A78E4E9D-D788-BE45-91BB-456FD316EE39}" presName="parTrans" presStyleLbl="sibTrans2D1" presStyleIdx="1" presStyleCnt="4"/>
      <dgm:spPr/>
    </dgm:pt>
    <dgm:pt modelId="{DF0D13D7-BE8F-3F4C-A802-921476C40564}" type="pres">
      <dgm:prSet presAssocID="{A78E4E9D-D788-BE45-91BB-456FD316EE39}" presName="connectorText" presStyleLbl="sibTrans2D1" presStyleIdx="1" presStyleCnt="4"/>
      <dgm:spPr/>
    </dgm:pt>
    <dgm:pt modelId="{9DE77288-0798-144C-85D6-F244C797AB2C}" type="pres">
      <dgm:prSet presAssocID="{10CD21EB-62A8-DA4C-A250-AC7FF55844E9}" presName="node" presStyleLbl="node1" presStyleIdx="1" presStyleCnt="4">
        <dgm:presLayoutVars>
          <dgm:bulletEnabled val="1"/>
        </dgm:presLayoutVars>
      </dgm:prSet>
      <dgm:spPr/>
    </dgm:pt>
    <dgm:pt modelId="{2D805A85-488D-EE45-8D7C-012B6640CA3F}" type="pres">
      <dgm:prSet presAssocID="{D025951B-FDD5-8D46-B3B5-5711A6C675BD}" presName="parTrans" presStyleLbl="sibTrans2D1" presStyleIdx="2" presStyleCnt="4"/>
      <dgm:spPr/>
    </dgm:pt>
    <dgm:pt modelId="{C23CD785-A6CF-E54B-A14A-39F479678339}" type="pres">
      <dgm:prSet presAssocID="{D025951B-FDD5-8D46-B3B5-5711A6C675BD}" presName="connectorText" presStyleLbl="sibTrans2D1" presStyleIdx="2" presStyleCnt="4"/>
      <dgm:spPr/>
    </dgm:pt>
    <dgm:pt modelId="{C5F38131-AA5C-1047-9758-0030178DA618}" type="pres">
      <dgm:prSet presAssocID="{B5FEDBCC-2283-5E40-89FB-03998218A770}" presName="node" presStyleLbl="node1" presStyleIdx="2" presStyleCnt="4">
        <dgm:presLayoutVars>
          <dgm:bulletEnabled val="1"/>
        </dgm:presLayoutVars>
      </dgm:prSet>
      <dgm:spPr/>
    </dgm:pt>
    <dgm:pt modelId="{68C3F56C-637B-3B48-88C7-FC1C1B258D7C}" type="pres">
      <dgm:prSet presAssocID="{4C032659-1A4F-D845-BBD1-D88D6C74FB8A}" presName="parTrans" presStyleLbl="sibTrans2D1" presStyleIdx="3" presStyleCnt="4"/>
      <dgm:spPr/>
    </dgm:pt>
    <dgm:pt modelId="{AB11AC5A-1AA2-7C4B-B13D-BD52F8E1EF5E}" type="pres">
      <dgm:prSet presAssocID="{4C032659-1A4F-D845-BBD1-D88D6C74FB8A}" presName="connectorText" presStyleLbl="sibTrans2D1" presStyleIdx="3" presStyleCnt="4"/>
      <dgm:spPr/>
    </dgm:pt>
    <dgm:pt modelId="{66EE5E90-75AC-C447-997C-BDD9A5639EA4}" type="pres">
      <dgm:prSet presAssocID="{769B2B60-C392-7043-8573-48B03D39917B}" presName="node" presStyleLbl="node1" presStyleIdx="3" presStyleCnt="4">
        <dgm:presLayoutVars>
          <dgm:bulletEnabled val="1"/>
        </dgm:presLayoutVars>
      </dgm:prSet>
      <dgm:spPr/>
    </dgm:pt>
  </dgm:ptLst>
  <dgm:cxnLst>
    <dgm:cxn modelId="{1FCDA11E-9906-D544-A23D-8900B26F905F}" type="presOf" srcId="{0FB54F21-1ECC-134C-B578-0EF9BCF7866F}" destId="{2FD3254D-864A-2144-82C7-C643610483B0}" srcOrd="0" destOrd="0" presId="urn:microsoft.com/office/officeart/2005/8/layout/radial5"/>
    <dgm:cxn modelId="{EB1C6836-4A6E-804C-B7FE-97238729900D}" type="presOf" srcId="{10CD21EB-62A8-DA4C-A250-AC7FF55844E9}" destId="{9DE77288-0798-144C-85D6-F244C797AB2C}" srcOrd="0" destOrd="0" presId="urn:microsoft.com/office/officeart/2005/8/layout/radial5"/>
    <dgm:cxn modelId="{DC71493A-141A-D647-AA48-00AC180FEF88}" type="presOf" srcId="{B5FEDBCC-2283-5E40-89FB-03998218A770}" destId="{C5F38131-AA5C-1047-9758-0030178DA618}" srcOrd="0" destOrd="0" presId="urn:microsoft.com/office/officeart/2005/8/layout/radial5"/>
    <dgm:cxn modelId="{684B1845-E9E8-A143-B2C4-60C7203C9510}" type="presOf" srcId="{B3D54376-1710-6A40-A6A2-1AA1820C8699}" destId="{09DEEE1E-76E9-4449-A030-B7257F1A5619}" srcOrd="0" destOrd="0" presId="urn:microsoft.com/office/officeart/2005/8/layout/radial5"/>
    <dgm:cxn modelId="{AFF1F047-9025-674C-AF14-721E5D713438}" srcId="{B3D54376-1710-6A40-A6A2-1AA1820C8699}" destId="{B5FEDBCC-2283-5E40-89FB-03998218A770}" srcOrd="2" destOrd="0" parTransId="{D025951B-FDD5-8D46-B3B5-5711A6C675BD}" sibTransId="{E822E0CB-4E56-194D-947D-5E8065E80604}"/>
    <dgm:cxn modelId="{A4D65150-37A3-C74B-A7CD-4B705A71FCA8}" srcId="{0FB54F21-1ECC-134C-B578-0EF9BCF7866F}" destId="{B3D54376-1710-6A40-A6A2-1AA1820C8699}" srcOrd="0" destOrd="0" parTransId="{E8200424-47A0-494F-BA1B-AB2130FE84F1}" sibTransId="{50A601F2-E566-CB4F-89C7-C9D489999106}"/>
    <dgm:cxn modelId="{AB56C056-ACAA-644A-AA46-C89E00373A4A}" type="presOf" srcId="{D025951B-FDD5-8D46-B3B5-5711A6C675BD}" destId="{C23CD785-A6CF-E54B-A14A-39F479678339}" srcOrd="1" destOrd="0" presId="urn:microsoft.com/office/officeart/2005/8/layout/radial5"/>
    <dgm:cxn modelId="{049D2F59-1CA3-EA48-8513-5451350BBCD2}" type="presOf" srcId="{769B2B60-C392-7043-8573-48B03D39917B}" destId="{66EE5E90-75AC-C447-997C-BDD9A5639EA4}" srcOrd="0" destOrd="0" presId="urn:microsoft.com/office/officeart/2005/8/layout/radial5"/>
    <dgm:cxn modelId="{69E18560-1580-FA49-BCDE-C5F4CE329822}" type="presOf" srcId="{A78E4E9D-D788-BE45-91BB-456FD316EE39}" destId="{DF0D13D7-BE8F-3F4C-A802-921476C40564}" srcOrd="1" destOrd="0" presId="urn:microsoft.com/office/officeart/2005/8/layout/radial5"/>
    <dgm:cxn modelId="{0F021764-0C1A-834A-9B9A-27C2AD4963A7}" type="presOf" srcId="{A78E4E9D-D788-BE45-91BB-456FD316EE39}" destId="{E51E7403-1094-854B-AC1C-1CFD76E15BC0}" srcOrd="0" destOrd="0" presId="urn:microsoft.com/office/officeart/2005/8/layout/radial5"/>
    <dgm:cxn modelId="{E64A5F79-3F7D-3342-B736-514CB8D1A464}" srcId="{B3D54376-1710-6A40-A6A2-1AA1820C8699}" destId="{723D7890-3819-A142-A6C7-FADAD9AF92C0}" srcOrd="0" destOrd="0" parTransId="{9E214347-4897-584D-B12A-706CDE416B3C}" sibTransId="{1FCFEFEE-BB49-394E-A1E8-933E610614A8}"/>
    <dgm:cxn modelId="{C3D79384-E58F-C041-84D5-D96715F0DB86}" type="presOf" srcId="{9E214347-4897-584D-B12A-706CDE416B3C}" destId="{C202F211-3378-484D-8527-FDAF9F7AC210}" srcOrd="0" destOrd="0" presId="urn:microsoft.com/office/officeart/2005/8/layout/radial5"/>
    <dgm:cxn modelId="{81D9EFA5-C118-C84B-80BF-88545CE41477}" type="presOf" srcId="{D025951B-FDD5-8D46-B3B5-5711A6C675BD}" destId="{2D805A85-488D-EE45-8D7C-012B6640CA3F}" srcOrd="0" destOrd="0" presId="urn:microsoft.com/office/officeart/2005/8/layout/radial5"/>
    <dgm:cxn modelId="{91BEEBAF-6B1F-C54C-B0A8-C46C7C9C95D7}" type="presOf" srcId="{9E214347-4897-584D-B12A-706CDE416B3C}" destId="{4BCBE8C9-8454-2448-B3E3-1F2C6DE4B8E9}" srcOrd="1" destOrd="0" presId="urn:microsoft.com/office/officeart/2005/8/layout/radial5"/>
    <dgm:cxn modelId="{7683D9BD-3C46-9841-AA0A-5996A989EC80}" srcId="{B3D54376-1710-6A40-A6A2-1AA1820C8699}" destId="{769B2B60-C392-7043-8573-48B03D39917B}" srcOrd="3" destOrd="0" parTransId="{4C032659-1A4F-D845-BBD1-D88D6C74FB8A}" sibTransId="{168194D5-D6BC-DA44-BF8A-838139CBDDA8}"/>
    <dgm:cxn modelId="{8276B4D6-A272-E941-9DD6-5CE856F335C2}" type="presOf" srcId="{4C032659-1A4F-D845-BBD1-D88D6C74FB8A}" destId="{AB11AC5A-1AA2-7C4B-B13D-BD52F8E1EF5E}" srcOrd="1" destOrd="0" presId="urn:microsoft.com/office/officeart/2005/8/layout/radial5"/>
    <dgm:cxn modelId="{80A6C0EA-A29F-C648-8B0D-7CDB039681F9}" srcId="{B3D54376-1710-6A40-A6A2-1AA1820C8699}" destId="{10CD21EB-62A8-DA4C-A250-AC7FF55844E9}" srcOrd="1" destOrd="0" parTransId="{A78E4E9D-D788-BE45-91BB-456FD316EE39}" sibTransId="{6C43229B-B07F-4742-BA50-B17FB7768844}"/>
    <dgm:cxn modelId="{6F3D40EC-3B73-1744-B545-3B237420D4BA}" type="presOf" srcId="{723D7890-3819-A142-A6C7-FADAD9AF92C0}" destId="{A000BE39-C253-E045-B22F-F25581D804BE}" srcOrd="0" destOrd="0" presId="urn:microsoft.com/office/officeart/2005/8/layout/radial5"/>
    <dgm:cxn modelId="{15F7EEEC-5D1B-094B-8811-F2C6432C4BB5}" type="presOf" srcId="{4C032659-1A4F-D845-BBD1-D88D6C74FB8A}" destId="{68C3F56C-637B-3B48-88C7-FC1C1B258D7C}" srcOrd="0" destOrd="0" presId="urn:microsoft.com/office/officeart/2005/8/layout/radial5"/>
    <dgm:cxn modelId="{B2711B57-7E26-0946-83CB-9400A81C08F9}" type="presParOf" srcId="{2FD3254D-864A-2144-82C7-C643610483B0}" destId="{09DEEE1E-76E9-4449-A030-B7257F1A5619}" srcOrd="0" destOrd="0" presId="urn:microsoft.com/office/officeart/2005/8/layout/radial5"/>
    <dgm:cxn modelId="{DE8BDF62-164A-5047-92E0-283B051D4959}" type="presParOf" srcId="{2FD3254D-864A-2144-82C7-C643610483B0}" destId="{C202F211-3378-484D-8527-FDAF9F7AC210}" srcOrd="1" destOrd="0" presId="urn:microsoft.com/office/officeart/2005/8/layout/radial5"/>
    <dgm:cxn modelId="{693C306C-C715-0740-85D5-DBE3A5B88E76}" type="presParOf" srcId="{C202F211-3378-484D-8527-FDAF9F7AC210}" destId="{4BCBE8C9-8454-2448-B3E3-1F2C6DE4B8E9}" srcOrd="0" destOrd="0" presId="urn:microsoft.com/office/officeart/2005/8/layout/radial5"/>
    <dgm:cxn modelId="{F5F1ABED-4BD6-B440-BB84-1BA73FAF6172}" type="presParOf" srcId="{2FD3254D-864A-2144-82C7-C643610483B0}" destId="{A000BE39-C253-E045-B22F-F25581D804BE}" srcOrd="2" destOrd="0" presId="urn:microsoft.com/office/officeart/2005/8/layout/radial5"/>
    <dgm:cxn modelId="{E760A6AD-EBCC-A54B-AD83-CED28A5A12B8}" type="presParOf" srcId="{2FD3254D-864A-2144-82C7-C643610483B0}" destId="{E51E7403-1094-854B-AC1C-1CFD76E15BC0}" srcOrd="3" destOrd="0" presId="urn:microsoft.com/office/officeart/2005/8/layout/radial5"/>
    <dgm:cxn modelId="{BA29429A-BB95-874E-9860-DFAD6A459D00}" type="presParOf" srcId="{E51E7403-1094-854B-AC1C-1CFD76E15BC0}" destId="{DF0D13D7-BE8F-3F4C-A802-921476C40564}" srcOrd="0" destOrd="0" presId="urn:microsoft.com/office/officeart/2005/8/layout/radial5"/>
    <dgm:cxn modelId="{6BD30DDA-11FC-E24E-BD32-1B0C95EBFE4E}" type="presParOf" srcId="{2FD3254D-864A-2144-82C7-C643610483B0}" destId="{9DE77288-0798-144C-85D6-F244C797AB2C}" srcOrd="4" destOrd="0" presId="urn:microsoft.com/office/officeart/2005/8/layout/radial5"/>
    <dgm:cxn modelId="{3773A8E8-25AC-3148-9D7A-B8AA9139A450}" type="presParOf" srcId="{2FD3254D-864A-2144-82C7-C643610483B0}" destId="{2D805A85-488D-EE45-8D7C-012B6640CA3F}" srcOrd="5" destOrd="0" presId="urn:microsoft.com/office/officeart/2005/8/layout/radial5"/>
    <dgm:cxn modelId="{D0467DCF-3981-B34C-9D29-314B8BE3954A}" type="presParOf" srcId="{2D805A85-488D-EE45-8D7C-012B6640CA3F}" destId="{C23CD785-A6CF-E54B-A14A-39F479678339}" srcOrd="0" destOrd="0" presId="urn:microsoft.com/office/officeart/2005/8/layout/radial5"/>
    <dgm:cxn modelId="{0A037EC7-6AED-F14A-9386-21686F2E95AA}" type="presParOf" srcId="{2FD3254D-864A-2144-82C7-C643610483B0}" destId="{C5F38131-AA5C-1047-9758-0030178DA618}" srcOrd="6" destOrd="0" presId="urn:microsoft.com/office/officeart/2005/8/layout/radial5"/>
    <dgm:cxn modelId="{0BF2AFC2-F571-A44E-ADFD-A23B0DE18DC8}" type="presParOf" srcId="{2FD3254D-864A-2144-82C7-C643610483B0}" destId="{68C3F56C-637B-3B48-88C7-FC1C1B258D7C}" srcOrd="7" destOrd="0" presId="urn:microsoft.com/office/officeart/2005/8/layout/radial5"/>
    <dgm:cxn modelId="{1504F6C3-B394-6B4A-8A88-49E8313B3DDF}" type="presParOf" srcId="{68C3F56C-637B-3B48-88C7-FC1C1B258D7C}" destId="{AB11AC5A-1AA2-7C4B-B13D-BD52F8E1EF5E}" srcOrd="0" destOrd="0" presId="urn:microsoft.com/office/officeart/2005/8/layout/radial5"/>
    <dgm:cxn modelId="{FE97D954-6777-CC48-B0BF-BAB7D29D0C8D}" type="presParOf" srcId="{2FD3254D-864A-2144-82C7-C643610483B0}" destId="{66EE5E90-75AC-C447-997C-BDD9A5639E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B54F21-1ECC-134C-B578-0EF9BCF7866F}" type="doc">
      <dgm:prSet loTypeId="urn:microsoft.com/office/officeart/2005/8/layout/radial5" loCatId="" qsTypeId="urn:microsoft.com/office/officeart/2005/8/quickstyle/simple1" qsCatId="simple" csTypeId="urn:microsoft.com/office/officeart/2005/8/colors/accent1_2" csCatId="accent1" phldr="1"/>
      <dgm:spPr/>
      <dgm:t>
        <a:bodyPr/>
        <a:lstStyle/>
        <a:p>
          <a:endParaRPr lang="en-US"/>
        </a:p>
      </dgm:t>
    </dgm:pt>
    <dgm:pt modelId="{B3D54376-1710-6A40-A6A2-1AA1820C8699}">
      <dgm:prSet phldrT="[Text]"/>
      <dgm:spPr/>
      <dgm:t>
        <a:bodyPr/>
        <a:lstStyle/>
        <a:p>
          <a:r>
            <a:rPr lang="en-US" dirty="0"/>
            <a:t>SWOT Analysis</a:t>
          </a:r>
        </a:p>
      </dgm:t>
    </dgm:pt>
    <dgm:pt modelId="{E8200424-47A0-494F-BA1B-AB2130FE84F1}" type="parTrans" cxnId="{A4D65150-37A3-C74B-A7CD-4B705A71FCA8}">
      <dgm:prSet/>
      <dgm:spPr/>
      <dgm:t>
        <a:bodyPr/>
        <a:lstStyle/>
        <a:p>
          <a:endParaRPr lang="en-US"/>
        </a:p>
      </dgm:t>
    </dgm:pt>
    <dgm:pt modelId="{50A601F2-E566-CB4F-89C7-C9D489999106}" type="sibTrans" cxnId="{A4D65150-37A3-C74B-A7CD-4B705A71FCA8}">
      <dgm:prSet/>
      <dgm:spPr/>
      <dgm:t>
        <a:bodyPr/>
        <a:lstStyle/>
        <a:p>
          <a:endParaRPr lang="en-US"/>
        </a:p>
      </dgm:t>
    </dgm:pt>
    <dgm:pt modelId="{723D7890-3819-A142-A6C7-FADAD9AF92C0}">
      <dgm:prSet phldrT="[Text]"/>
      <dgm:spPr/>
      <dgm:t>
        <a:bodyPr/>
        <a:lstStyle/>
        <a:p>
          <a:r>
            <a:rPr lang="en-US" dirty="0"/>
            <a:t>Strength</a:t>
          </a:r>
        </a:p>
      </dgm:t>
    </dgm:pt>
    <dgm:pt modelId="{9E214347-4897-584D-B12A-706CDE416B3C}" type="parTrans" cxnId="{E64A5F79-3F7D-3342-B736-514CB8D1A464}">
      <dgm:prSet/>
      <dgm:spPr/>
      <dgm:t>
        <a:bodyPr/>
        <a:lstStyle/>
        <a:p>
          <a:endParaRPr lang="en-US"/>
        </a:p>
      </dgm:t>
    </dgm:pt>
    <dgm:pt modelId="{1FCFEFEE-BB49-394E-A1E8-933E610614A8}" type="sibTrans" cxnId="{E64A5F79-3F7D-3342-B736-514CB8D1A464}">
      <dgm:prSet/>
      <dgm:spPr/>
      <dgm:t>
        <a:bodyPr/>
        <a:lstStyle/>
        <a:p>
          <a:endParaRPr lang="en-US"/>
        </a:p>
      </dgm:t>
    </dgm:pt>
    <dgm:pt modelId="{10CD21EB-62A8-DA4C-A250-AC7FF55844E9}">
      <dgm:prSet phldrT="[Text]"/>
      <dgm:spPr/>
      <dgm:t>
        <a:bodyPr/>
        <a:lstStyle/>
        <a:p>
          <a:r>
            <a:rPr lang="en-US" dirty="0"/>
            <a:t>Weaknesses</a:t>
          </a:r>
        </a:p>
      </dgm:t>
    </dgm:pt>
    <dgm:pt modelId="{A78E4E9D-D788-BE45-91BB-456FD316EE39}" type="parTrans" cxnId="{80A6C0EA-A29F-C648-8B0D-7CDB039681F9}">
      <dgm:prSet/>
      <dgm:spPr/>
      <dgm:t>
        <a:bodyPr/>
        <a:lstStyle/>
        <a:p>
          <a:endParaRPr lang="en-US"/>
        </a:p>
      </dgm:t>
    </dgm:pt>
    <dgm:pt modelId="{6C43229B-B07F-4742-BA50-B17FB7768844}" type="sibTrans" cxnId="{80A6C0EA-A29F-C648-8B0D-7CDB039681F9}">
      <dgm:prSet/>
      <dgm:spPr/>
      <dgm:t>
        <a:bodyPr/>
        <a:lstStyle/>
        <a:p>
          <a:endParaRPr lang="en-US"/>
        </a:p>
      </dgm:t>
    </dgm:pt>
    <dgm:pt modelId="{B5FEDBCC-2283-5E40-89FB-03998218A770}">
      <dgm:prSet phldrT="[Text]"/>
      <dgm:spPr/>
      <dgm:t>
        <a:bodyPr/>
        <a:lstStyle/>
        <a:p>
          <a:r>
            <a:rPr lang="en-US" dirty="0"/>
            <a:t>Opportunities</a:t>
          </a:r>
        </a:p>
      </dgm:t>
    </dgm:pt>
    <dgm:pt modelId="{D025951B-FDD5-8D46-B3B5-5711A6C675BD}" type="parTrans" cxnId="{AFF1F047-9025-674C-AF14-721E5D713438}">
      <dgm:prSet/>
      <dgm:spPr/>
      <dgm:t>
        <a:bodyPr/>
        <a:lstStyle/>
        <a:p>
          <a:endParaRPr lang="en-US"/>
        </a:p>
      </dgm:t>
    </dgm:pt>
    <dgm:pt modelId="{E822E0CB-4E56-194D-947D-5E8065E80604}" type="sibTrans" cxnId="{AFF1F047-9025-674C-AF14-721E5D713438}">
      <dgm:prSet/>
      <dgm:spPr/>
      <dgm:t>
        <a:bodyPr/>
        <a:lstStyle/>
        <a:p>
          <a:endParaRPr lang="en-US"/>
        </a:p>
      </dgm:t>
    </dgm:pt>
    <dgm:pt modelId="{769B2B60-C392-7043-8573-48B03D39917B}">
      <dgm:prSet phldrT="[Text]"/>
      <dgm:spPr/>
      <dgm:t>
        <a:bodyPr/>
        <a:lstStyle/>
        <a:p>
          <a:r>
            <a:rPr lang="en-US" dirty="0"/>
            <a:t>Threats</a:t>
          </a:r>
        </a:p>
      </dgm:t>
    </dgm:pt>
    <dgm:pt modelId="{4C032659-1A4F-D845-BBD1-D88D6C74FB8A}" type="parTrans" cxnId="{7683D9BD-3C46-9841-AA0A-5996A989EC80}">
      <dgm:prSet/>
      <dgm:spPr/>
      <dgm:t>
        <a:bodyPr/>
        <a:lstStyle/>
        <a:p>
          <a:endParaRPr lang="en-US"/>
        </a:p>
      </dgm:t>
    </dgm:pt>
    <dgm:pt modelId="{168194D5-D6BC-DA44-BF8A-838139CBDDA8}" type="sibTrans" cxnId="{7683D9BD-3C46-9841-AA0A-5996A989EC80}">
      <dgm:prSet/>
      <dgm:spPr/>
      <dgm:t>
        <a:bodyPr/>
        <a:lstStyle/>
        <a:p>
          <a:endParaRPr lang="en-US"/>
        </a:p>
      </dgm:t>
    </dgm:pt>
    <dgm:pt modelId="{2FD3254D-864A-2144-82C7-C643610483B0}" type="pres">
      <dgm:prSet presAssocID="{0FB54F21-1ECC-134C-B578-0EF9BCF7866F}" presName="Name0" presStyleCnt="0">
        <dgm:presLayoutVars>
          <dgm:chMax val="1"/>
          <dgm:dir/>
          <dgm:animLvl val="ctr"/>
          <dgm:resizeHandles val="exact"/>
        </dgm:presLayoutVars>
      </dgm:prSet>
      <dgm:spPr/>
    </dgm:pt>
    <dgm:pt modelId="{09DEEE1E-76E9-4449-A030-B7257F1A5619}" type="pres">
      <dgm:prSet presAssocID="{B3D54376-1710-6A40-A6A2-1AA1820C8699}" presName="centerShape" presStyleLbl="node0" presStyleIdx="0" presStyleCnt="1"/>
      <dgm:spPr/>
    </dgm:pt>
    <dgm:pt modelId="{C202F211-3378-484D-8527-FDAF9F7AC210}" type="pres">
      <dgm:prSet presAssocID="{9E214347-4897-584D-B12A-706CDE416B3C}" presName="parTrans" presStyleLbl="sibTrans2D1" presStyleIdx="0" presStyleCnt="4"/>
      <dgm:spPr/>
    </dgm:pt>
    <dgm:pt modelId="{4BCBE8C9-8454-2448-B3E3-1F2C6DE4B8E9}" type="pres">
      <dgm:prSet presAssocID="{9E214347-4897-584D-B12A-706CDE416B3C}" presName="connectorText" presStyleLbl="sibTrans2D1" presStyleIdx="0" presStyleCnt="4"/>
      <dgm:spPr/>
    </dgm:pt>
    <dgm:pt modelId="{A000BE39-C253-E045-B22F-F25581D804BE}" type="pres">
      <dgm:prSet presAssocID="{723D7890-3819-A142-A6C7-FADAD9AF92C0}" presName="node" presStyleLbl="node1" presStyleIdx="0" presStyleCnt="4">
        <dgm:presLayoutVars>
          <dgm:bulletEnabled val="1"/>
        </dgm:presLayoutVars>
      </dgm:prSet>
      <dgm:spPr/>
    </dgm:pt>
    <dgm:pt modelId="{E51E7403-1094-854B-AC1C-1CFD76E15BC0}" type="pres">
      <dgm:prSet presAssocID="{A78E4E9D-D788-BE45-91BB-456FD316EE39}" presName="parTrans" presStyleLbl="sibTrans2D1" presStyleIdx="1" presStyleCnt="4"/>
      <dgm:spPr/>
    </dgm:pt>
    <dgm:pt modelId="{DF0D13D7-BE8F-3F4C-A802-921476C40564}" type="pres">
      <dgm:prSet presAssocID="{A78E4E9D-D788-BE45-91BB-456FD316EE39}" presName="connectorText" presStyleLbl="sibTrans2D1" presStyleIdx="1" presStyleCnt="4"/>
      <dgm:spPr/>
    </dgm:pt>
    <dgm:pt modelId="{9DE77288-0798-144C-85D6-F244C797AB2C}" type="pres">
      <dgm:prSet presAssocID="{10CD21EB-62A8-DA4C-A250-AC7FF55844E9}" presName="node" presStyleLbl="node1" presStyleIdx="1" presStyleCnt="4">
        <dgm:presLayoutVars>
          <dgm:bulletEnabled val="1"/>
        </dgm:presLayoutVars>
      </dgm:prSet>
      <dgm:spPr/>
    </dgm:pt>
    <dgm:pt modelId="{2D805A85-488D-EE45-8D7C-012B6640CA3F}" type="pres">
      <dgm:prSet presAssocID="{D025951B-FDD5-8D46-B3B5-5711A6C675BD}" presName="parTrans" presStyleLbl="sibTrans2D1" presStyleIdx="2" presStyleCnt="4"/>
      <dgm:spPr/>
    </dgm:pt>
    <dgm:pt modelId="{C23CD785-A6CF-E54B-A14A-39F479678339}" type="pres">
      <dgm:prSet presAssocID="{D025951B-FDD5-8D46-B3B5-5711A6C675BD}" presName="connectorText" presStyleLbl="sibTrans2D1" presStyleIdx="2" presStyleCnt="4"/>
      <dgm:spPr/>
    </dgm:pt>
    <dgm:pt modelId="{C5F38131-AA5C-1047-9758-0030178DA618}" type="pres">
      <dgm:prSet presAssocID="{B5FEDBCC-2283-5E40-89FB-03998218A770}" presName="node" presStyleLbl="node1" presStyleIdx="2" presStyleCnt="4">
        <dgm:presLayoutVars>
          <dgm:bulletEnabled val="1"/>
        </dgm:presLayoutVars>
      </dgm:prSet>
      <dgm:spPr/>
    </dgm:pt>
    <dgm:pt modelId="{68C3F56C-637B-3B48-88C7-FC1C1B258D7C}" type="pres">
      <dgm:prSet presAssocID="{4C032659-1A4F-D845-BBD1-D88D6C74FB8A}" presName="parTrans" presStyleLbl="sibTrans2D1" presStyleIdx="3" presStyleCnt="4"/>
      <dgm:spPr/>
    </dgm:pt>
    <dgm:pt modelId="{AB11AC5A-1AA2-7C4B-B13D-BD52F8E1EF5E}" type="pres">
      <dgm:prSet presAssocID="{4C032659-1A4F-D845-BBD1-D88D6C74FB8A}" presName="connectorText" presStyleLbl="sibTrans2D1" presStyleIdx="3" presStyleCnt="4"/>
      <dgm:spPr/>
    </dgm:pt>
    <dgm:pt modelId="{66EE5E90-75AC-C447-997C-BDD9A5639EA4}" type="pres">
      <dgm:prSet presAssocID="{769B2B60-C392-7043-8573-48B03D39917B}" presName="node" presStyleLbl="node1" presStyleIdx="3" presStyleCnt="4">
        <dgm:presLayoutVars>
          <dgm:bulletEnabled val="1"/>
        </dgm:presLayoutVars>
      </dgm:prSet>
      <dgm:spPr/>
    </dgm:pt>
  </dgm:ptLst>
  <dgm:cxnLst>
    <dgm:cxn modelId="{1FCDA11E-9906-D544-A23D-8900B26F905F}" type="presOf" srcId="{0FB54F21-1ECC-134C-B578-0EF9BCF7866F}" destId="{2FD3254D-864A-2144-82C7-C643610483B0}" srcOrd="0" destOrd="0" presId="urn:microsoft.com/office/officeart/2005/8/layout/radial5"/>
    <dgm:cxn modelId="{EB1C6836-4A6E-804C-B7FE-97238729900D}" type="presOf" srcId="{10CD21EB-62A8-DA4C-A250-AC7FF55844E9}" destId="{9DE77288-0798-144C-85D6-F244C797AB2C}" srcOrd="0" destOrd="0" presId="urn:microsoft.com/office/officeart/2005/8/layout/radial5"/>
    <dgm:cxn modelId="{DC71493A-141A-D647-AA48-00AC180FEF88}" type="presOf" srcId="{B5FEDBCC-2283-5E40-89FB-03998218A770}" destId="{C5F38131-AA5C-1047-9758-0030178DA618}" srcOrd="0" destOrd="0" presId="urn:microsoft.com/office/officeart/2005/8/layout/radial5"/>
    <dgm:cxn modelId="{684B1845-E9E8-A143-B2C4-60C7203C9510}" type="presOf" srcId="{B3D54376-1710-6A40-A6A2-1AA1820C8699}" destId="{09DEEE1E-76E9-4449-A030-B7257F1A5619}" srcOrd="0" destOrd="0" presId="urn:microsoft.com/office/officeart/2005/8/layout/radial5"/>
    <dgm:cxn modelId="{AFF1F047-9025-674C-AF14-721E5D713438}" srcId="{B3D54376-1710-6A40-A6A2-1AA1820C8699}" destId="{B5FEDBCC-2283-5E40-89FB-03998218A770}" srcOrd="2" destOrd="0" parTransId="{D025951B-FDD5-8D46-B3B5-5711A6C675BD}" sibTransId="{E822E0CB-4E56-194D-947D-5E8065E80604}"/>
    <dgm:cxn modelId="{A4D65150-37A3-C74B-A7CD-4B705A71FCA8}" srcId="{0FB54F21-1ECC-134C-B578-0EF9BCF7866F}" destId="{B3D54376-1710-6A40-A6A2-1AA1820C8699}" srcOrd="0" destOrd="0" parTransId="{E8200424-47A0-494F-BA1B-AB2130FE84F1}" sibTransId="{50A601F2-E566-CB4F-89C7-C9D489999106}"/>
    <dgm:cxn modelId="{AB56C056-ACAA-644A-AA46-C89E00373A4A}" type="presOf" srcId="{D025951B-FDD5-8D46-B3B5-5711A6C675BD}" destId="{C23CD785-A6CF-E54B-A14A-39F479678339}" srcOrd="1" destOrd="0" presId="urn:microsoft.com/office/officeart/2005/8/layout/radial5"/>
    <dgm:cxn modelId="{049D2F59-1CA3-EA48-8513-5451350BBCD2}" type="presOf" srcId="{769B2B60-C392-7043-8573-48B03D39917B}" destId="{66EE5E90-75AC-C447-997C-BDD9A5639EA4}" srcOrd="0" destOrd="0" presId="urn:microsoft.com/office/officeart/2005/8/layout/radial5"/>
    <dgm:cxn modelId="{69E18560-1580-FA49-BCDE-C5F4CE329822}" type="presOf" srcId="{A78E4E9D-D788-BE45-91BB-456FD316EE39}" destId="{DF0D13D7-BE8F-3F4C-A802-921476C40564}" srcOrd="1" destOrd="0" presId="urn:microsoft.com/office/officeart/2005/8/layout/radial5"/>
    <dgm:cxn modelId="{0F021764-0C1A-834A-9B9A-27C2AD4963A7}" type="presOf" srcId="{A78E4E9D-D788-BE45-91BB-456FD316EE39}" destId="{E51E7403-1094-854B-AC1C-1CFD76E15BC0}" srcOrd="0" destOrd="0" presId="urn:microsoft.com/office/officeart/2005/8/layout/radial5"/>
    <dgm:cxn modelId="{E64A5F79-3F7D-3342-B736-514CB8D1A464}" srcId="{B3D54376-1710-6A40-A6A2-1AA1820C8699}" destId="{723D7890-3819-A142-A6C7-FADAD9AF92C0}" srcOrd="0" destOrd="0" parTransId="{9E214347-4897-584D-B12A-706CDE416B3C}" sibTransId="{1FCFEFEE-BB49-394E-A1E8-933E610614A8}"/>
    <dgm:cxn modelId="{C3D79384-E58F-C041-84D5-D96715F0DB86}" type="presOf" srcId="{9E214347-4897-584D-B12A-706CDE416B3C}" destId="{C202F211-3378-484D-8527-FDAF9F7AC210}" srcOrd="0" destOrd="0" presId="urn:microsoft.com/office/officeart/2005/8/layout/radial5"/>
    <dgm:cxn modelId="{81D9EFA5-C118-C84B-80BF-88545CE41477}" type="presOf" srcId="{D025951B-FDD5-8D46-B3B5-5711A6C675BD}" destId="{2D805A85-488D-EE45-8D7C-012B6640CA3F}" srcOrd="0" destOrd="0" presId="urn:microsoft.com/office/officeart/2005/8/layout/radial5"/>
    <dgm:cxn modelId="{91BEEBAF-6B1F-C54C-B0A8-C46C7C9C95D7}" type="presOf" srcId="{9E214347-4897-584D-B12A-706CDE416B3C}" destId="{4BCBE8C9-8454-2448-B3E3-1F2C6DE4B8E9}" srcOrd="1" destOrd="0" presId="urn:microsoft.com/office/officeart/2005/8/layout/radial5"/>
    <dgm:cxn modelId="{7683D9BD-3C46-9841-AA0A-5996A989EC80}" srcId="{B3D54376-1710-6A40-A6A2-1AA1820C8699}" destId="{769B2B60-C392-7043-8573-48B03D39917B}" srcOrd="3" destOrd="0" parTransId="{4C032659-1A4F-D845-BBD1-D88D6C74FB8A}" sibTransId="{168194D5-D6BC-DA44-BF8A-838139CBDDA8}"/>
    <dgm:cxn modelId="{8276B4D6-A272-E941-9DD6-5CE856F335C2}" type="presOf" srcId="{4C032659-1A4F-D845-BBD1-D88D6C74FB8A}" destId="{AB11AC5A-1AA2-7C4B-B13D-BD52F8E1EF5E}" srcOrd="1" destOrd="0" presId="urn:microsoft.com/office/officeart/2005/8/layout/radial5"/>
    <dgm:cxn modelId="{80A6C0EA-A29F-C648-8B0D-7CDB039681F9}" srcId="{B3D54376-1710-6A40-A6A2-1AA1820C8699}" destId="{10CD21EB-62A8-DA4C-A250-AC7FF55844E9}" srcOrd="1" destOrd="0" parTransId="{A78E4E9D-D788-BE45-91BB-456FD316EE39}" sibTransId="{6C43229B-B07F-4742-BA50-B17FB7768844}"/>
    <dgm:cxn modelId="{6F3D40EC-3B73-1744-B545-3B237420D4BA}" type="presOf" srcId="{723D7890-3819-A142-A6C7-FADAD9AF92C0}" destId="{A000BE39-C253-E045-B22F-F25581D804BE}" srcOrd="0" destOrd="0" presId="urn:microsoft.com/office/officeart/2005/8/layout/radial5"/>
    <dgm:cxn modelId="{15F7EEEC-5D1B-094B-8811-F2C6432C4BB5}" type="presOf" srcId="{4C032659-1A4F-D845-BBD1-D88D6C74FB8A}" destId="{68C3F56C-637B-3B48-88C7-FC1C1B258D7C}" srcOrd="0" destOrd="0" presId="urn:microsoft.com/office/officeart/2005/8/layout/radial5"/>
    <dgm:cxn modelId="{B2711B57-7E26-0946-83CB-9400A81C08F9}" type="presParOf" srcId="{2FD3254D-864A-2144-82C7-C643610483B0}" destId="{09DEEE1E-76E9-4449-A030-B7257F1A5619}" srcOrd="0" destOrd="0" presId="urn:microsoft.com/office/officeart/2005/8/layout/radial5"/>
    <dgm:cxn modelId="{DE8BDF62-164A-5047-92E0-283B051D4959}" type="presParOf" srcId="{2FD3254D-864A-2144-82C7-C643610483B0}" destId="{C202F211-3378-484D-8527-FDAF9F7AC210}" srcOrd="1" destOrd="0" presId="urn:microsoft.com/office/officeart/2005/8/layout/radial5"/>
    <dgm:cxn modelId="{693C306C-C715-0740-85D5-DBE3A5B88E76}" type="presParOf" srcId="{C202F211-3378-484D-8527-FDAF9F7AC210}" destId="{4BCBE8C9-8454-2448-B3E3-1F2C6DE4B8E9}" srcOrd="0" destOrd="0" presId="urn:microsoft.com/office/officeart/2005/8/layout/radial5"/>
    <dgm:cxn modelId="{F5F1ABED-4BD6-B440-BB84-1BA73FAF6172}" type="presParOf" srcId="{2FD3254D-864A-2144-82C7-C643610483B0}" destId="{A000BE39-C253-E045-B22F-F25581D804BE}" srcOrd="2" destOrd="0" presId="urn:microsoft.com/office/officeart/2005/8/layout/radial5"/>
    <dgm:cxn modelId="{E760A6AD-EBCC-A54B-AD83-CED28A5A12B8}" type="presParOf" srcId="{2FD3254D-864A-2144-82C7-C643610483B0}" destId="{E51E7403-1094-854B-AC1C-1CFD76E15BC0}" srcOrd="3" destOrd="0" presId="urn:microsoft.com/office/officeart/2005/8/layout/radial5"/>
    <dgm:cxn modelId="{BA29429A-BB95-874E-9860-DFAD6A459D00}" type="presParOf" srcId="{E51E7403-1094-854B-AC1C-1CFD76E15BC0}" destId="{DF0D13D7-BE8F-3F4C-A802-921476C40564}" srcOrd="0" destOrd="0" presId="urn:microsoft.com/office/officeart/2005/8/layout/radial5"/>
    <dgm:cxn modelId="{6BD30DDA-11FC-E24E-BD32-1B0C95EBFE4E}" type="presParOf" srcId="{2FD3254D-864A-2144-82C7-C643610483B0}" destId="{9DE77288-0798-144C-85D6-F244C797AB2C}" srcOrd="4" destOrd="0" presId="urn:microsoft.com/office/officeart/2005/8/layout/radial5"/>
    <dgm:cxn modelId="{3773A8E8-25AC-3148-9D7A-B8AA9139A450}" type="presParOf" srcId="{2FD3254D-864A-2144-82C7-C643610483B0}" destId="{2D805A85-488D-EE45-8D7C-012B6640CA3F}" srcOrd="5" destOrd="0" presId="urn:microsoft.com/office/officeart/2005/8/layout/radial5"/>
    <dgm:cxn modelId="{D0467DCF-3981-B34C-9D29-314B8BE3954A}" type="presParOf" srcId="{2D805A85-488D-EE45-8D7C-012B6640CA3F}" destId="{C23CD785-A6CF-E54B-A14A-39F479678339}" srcOrd="0" destOrd="0" presId="urn:microsoft.com/office/officeart/2005/8/layout/radial5"/>
    <dgm:cxn modelId="{0A037EC7-6AED-F14A-9386-21686F2E95AA}" type="presParOf" srcId="{2FD3254D-864A-2144-82C7-C643610483B0}" destId="{C5F38131-AA5C-1047-9758-0030178DA618}" srcOrd="6" destOrd="0" presId="urn:microsoft.com/office/officeart/2005/8/layout/radial5"/>
    <dgm:cxn modelId="{0BF2AFC2-F571-A44E-ADFD-A23B0DE18DC8}" type="presParOf" srcId="{2FD3254D-864A-2144-82C7-C643610483B0}" destId="{68C3F56C-637B-3B48-88C7-FC1C1B258D7C}" srcOrd="7" destOrd="0" presId="urn:microsoft.com/office/officeart/2005/8/layout/radial5"/>
    <dgm:cxn modelId="{1504F6C3-B394-6B4A-8A88-49E8313B3DDF}" type="presParOf" srcId="{68C3F56C-637B-3B48-88C7-FC1C1B258D7C}" destId="{AB11AC5A-1AA2-7C4B-B13D-BD52F8E1EF5E}" srcOrd="0" destOrd="0" presId="urn:microsoft.com/office/officeart/2005/8/layout/radial5"/>
    <dgm:cxn modelId="{FE97D954-6777-CC48-B0BF-BAB7D29D0C8D}" type="presParOf" srcId="{2FD3254D-864A-2144-82C7-C643610483B0}" destId="{66EE5E90-75AC-C447-997C-BDD9A5639E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B54F21-1ECC-134C-B578-0EF9BCF7866F}" type="doc">
      <dgm:prSet loTypeId="urn:microsoft.com/office/officeart/2005/8/layout/radial5" loCatId="" qsTypeId="urn:microsoft.com/office/officeart/2005/8/quickstyle/simple1" qsCatId="simple" csTypeId="urn:microsoft.com/office/officeart/2005/8/colors/accent1_2" csCatId="accent1" phldr="1"/>
      <dgm:spPr/>
      <dgm:t>
        <a:bodyPr/>
        <a:lstStyle/>
        <a:p>
          <a:endParaRPr lang="en-US"/>
        </a:p>
      </dgm:t>
    </dgm:pt>
    <dgm:pt modelId="{B3D54376-1710-6A40-A6A2-1AA1820C8699}">
      <dgm:prSet phldrT="[Text]"/>
      <dgm:spPr/>
      <dgm:t>
        <a:bodyPr/>
        <a:lstStyle/>
        <a:p>
          <a:r>
            <a:rPr lang="en-US" dirty="0"/>
            <a:t>SWOT Analysis</a:t>
          </a:r>
        </a:p>
      </dgm:t>
    </dgm:pt>
    <dgm:pt modelId="{E8200424-47A0-494F-BA1B-AB2130FE84F1}" type="parTrans" cxnId="{A4D65150-37A3-C74B-A7CD-4B705A71FCA8}">
      <dgm:prSet/>
      <dgm:spPr/>
      <dgm:t>
        <a:bodyPr/>
        <a:lstStyle/>
        <a:p>
          <a:endParaRPr lang="en-US"/>
        </a:p>
      </dgm:t>
    </dgm:pt>
    <dgm:pt modelId="{50A601F2-E566-CB4F-89C7-C9D489999106}" type="sibTrans" cxnId="{A4D65150-37A3-C74B-A7CD-4B705A71FCA8}">
      <dgm:prSet/>
      <dgm:spPr/>
      <dgm:t>
        <a:bodyPr/>
        <a:lstStyle/>
        <a:p>
          <a:endParaRPr lang="en-US"/>
        </a:p>
      </dgm:t>
    </dgm:pt>
    <dgm:pt modelId="{723D7890-3819-A142-A6C7-FADAD9AF92C0}">
      <dgm:prSet phldrT="[Text]"/>
      <dgm:spPr/>
      <dgm:t>
        <a:bodyPr/>
        <a:lstStyle/>
        <a:p>
          <a:r>
            <a:rPr lang="en-US" dirty="0"/>
            <a:t>Strength</a:t>
          </a:r>
        </a:p>
      </dgm:t>
    </dgm:pt>
    <dgm:pt modelId="{9E214347-4897-584D-B12A-706CDE416B3C}" type="parTrans" cxnId="{E64A5F79-3F7D-3342-B736-514CB8D1A464}">
      <dgm:prSet/>
      <dgm:spPr/>
      <dgm:t>
        <a:bodyPr/>
        <a:lstStyle/>
        <a:p>
          <a:endParaRPr lang="en-US"/>
        </a:p>
      </dgm:t>
    </dgm:pt>
    <dgm:pt modelId="{1FCFEFEE-BB49-394E-A1E8-933E610614A8}" type="sibTrans" cxnId="{E64A5F79-3F7D-3342-B736-514CB8D1A464}">
      <dgm:prSet/>
      <dgm:spPr/>
      <dgm:t>
        <a:bodyPr/>
        <a:lstStyle/>
        <a:p>
          <a:endParaRPr lang="en-US"/>
        </a:p>
      </dgm:t>
    </dgm:pt>
    <dgm:pt modelId="{10CD21EB-62A8-DA4C-A250-AC7FF55844E9}">
      <dgm:prSet phldrT="[Text]"/>
      <dgm:spPr/>
      <dgm:t>
        <a:bodyPr/>
        <a:lstStyle/>
        <a:p>
          <a:r>
            <a:rPr lang="en-US" dirty="0"/>
            <a:t>Weaknesses</a:t>
          </a:r>
        </a:p>
      </dgm:t>
    </dgm:pt>
    <dgm:pt modelId="{A78E4E9D-D788-BE45-91BB-456FD316EE39}" type="parTrans" cxnId="{80A6C0EA-A29F-C648-8B0D-7CDB039681F9}">
      <dgm:prSet/>
      <dgm:spPr/>
      <dgm:t>
        <a:bodyPr/>
        <a:lstStyle/>
        <a:p>
          <a:endParaRPr lang="en-US"/>
        </a:p>
      </dgm:t>
    </dgm:pt>
    <dgm:pt modelId="{6C43229B-B07F-4742-BA50-B17FB7768844}" type="sibTrans" cxnId="{80A6C0EA-A29F-C648-8B0D-7CDB039681F9}">
      <dgm:prSet/>
      <dgm:spPr/>
      <dgm:t>
        <a:bodyPr/>
        <a:lstStyle/>
        <a:p>
          <a:endParaRPr lang="en-US"/>
        </a:p>
      </dgm:t>
    </dgm:pt>
    <dgm:pt modelId="{B5FEDBCC-2283-5E40-89FB-03998218A770}">
      <dgm:prSet phldrT="[Text]"/>
      <dgm:spPr/>
      <dgm:t>
        <a:bodyPr/>
        <a:lstStyle/>
        <a:p>
          <a:r>
            <a:rPr lang="en-US" dirty="0"/>
            <a:t>Opportunities</a:t>
          </a:r>
        </a:p>
      </dgm:t>
    </dgm:pt>
    <dgm:pt modelId="{D025951B-FDD5-8D46-B3B5-5711A6C675BD}" type="parTrans" cxnId="{AFF1F047-9025-674C-AF14-721E5D713438}">
      <dgm:prSet/>
      <dgm:spPr/>
      <dgm:t>
        <a:bodyPr/>
        <a:lstStyle/>
        <a:p>
          <a:endParaRPr lang="en-US"/>
        </a:p>
      </dgm:t>
    </dgm:pt>
    <dgm:pt modelId="{E822E0CB-4E56-194D-947D-5E8065E80604}" type="sibTrans" cxnId="{AFF1F047-9025-674C-AF14-721E5D713438}">
      <dgm:prSet/>
      <dgm:spPr/>
      <dgm:t>
        <a:bodyPr/>
        <a:lstStyle/>
        <a:p>
          <a:endParaRPr lang="en-US"/>
        </a:p>
      </dgm:t>
    </dgm:pt>
    <dgm:pt modelId="{769B2B60-C392-7043-8573-48B03D39917B}">
      <dgm:prSet phldrT="[Text]"/>
      <dgm:spPr/>
      <dgm:t>
        <a:bodyPr/>
        <a:lstStyle/>
        <a:p>
          <a:r>
            <a:rPr lang="en-US" dirty="0"/>
            <a:t>Threats</a:t>
          </a:r>
        </a:p>
      </dgm:t>
    </dgm:pt>
    <dgm:pt modelId="{4C032659-1A4F-D845-BBD1-D88D6C74FB8A}" type="parTrans" cxnId="{7683D9BD-3C46-9841-AA0A-5996A989EC80}">
      <dgm:prSet/>
      <dgm:spPr/>
      <dgm:t>
        <a:bodyPr/>
        <a:lstStyle/>
        <a:p>
          <a:endParaRPr lang="en-US"/>
        </a:p>
      </dgm:t>
    </dgm:pt>
    <dgm:pt modelId="{168194D5-D6BC-DA44-BF8A-838139CBDDA8}" type="sibTrans" cxnId="{7683D9BD-3C46-9841-AA0A-5996A989EC80}">
      <dgm:prSet/>
      <dgm:spPr/>
      <dgm:t>
        <a:bodyPr/>
        <a:lstStyle/>
        <a:p>
          <a:endParaRPr lang="en-US"/>
        </a:p>
      </dgm:t>
    </dgm:pt>
    <dgm:pt modelId="{2FD3254D-864A-2144-82C7-C643610483B0}" type="pres">
      <dgm:prSet presAssocID="{0FB54F21-1ECC-134C-B578-0EF9BCF7866F}" presName="Name0" presStyleCnt="0">
        <dgm:presLayoutVars>
          <dgm:chMax val="1"/>
          <dgm:dir/>
          <dgm:animLvl val="ctr"/>
          <dgm:resizeHandles val="exact"/>
        </dgm:presLayoutVars>
      </dgm:prSet>
      <dgm:spPr/>
    </dgm:pt>
    <dgm:pt modelId="{09DEEE1E-76E9-4449-A030-B7257F1A5619}" type="pres">
      <dgm:prSet presAssocID="{B3D54376-1710-6A40-A6A2-1AA1820C8699}" presName="centerShape" presStyleLbl="node0" presStyleIdx="0" presStyleCnt="1"/>
      <dgm:spPr/>
    </dgm:pt>
    <dgm:pt modelId="{C202F211-3378-484D-8527-FDAF9F7AC210}" type="pres">
      <dgm:prSet presAssocID="{9E214347-4897-584D-B12A-706CDE416B3C}" presName="parTrans" presStyleLbl="sibTrans2D1" presStyleIdx="0" presStyleCnt="4"/>
      <dgm:spPr/>
    </dgm:pt>
    <dgm:pt modelId="{4BCBE8C9-8454-2448-B3E3-1F2C6DE4B8E9}" type="pres">
      <dgm:prSet presAssocID="{9E214347-4897-584D-B12A-706CDE416B3C}" presName="connectorText" presStyleLbl="sibTrans2D1" presStyleIdx="0" presStyleCnt="4"/>
      <dgm:spPr/>
    </dgm:pt>
    <dgm:pt modelId="{A000BE39-C253-E045-B22F-F25581D804BE}" type="pres">
      <dgm:prSet presAssocID="{723D7890-3819-A142-A6C7-FADAD9AF92C0}" presName="node" presStyleLbl="node1" presStyleIdx="0" presStyleCnt="4">
        <dgm:presLayoutVars>
          <dgm:bulletEnabled val="1"/>
        </dgm:presLayoutVars>
      </dgm:prSet>
      <dgm:spPr/>
    </dgm:pt>
    <dgm:pt modelId="{E51E7403-1094-854B-AC1C-1CFD76E15BC0}" type="pres">
      <dgm:prSet presAssocID="{A78E4E9D-D788-BE45-91BB-456FD316EE39}" presName="parTrans" presStyleLbl="sibTrans2D1" presStyleIdx="1" presStyleCnt="4"/>
      <dgm:spPr/>
    </dgm:pt>
    <dgm:pt modelId="{DF0D13D7-BE8F-3F4C-A802-921476C40564}" type="pres">
      <dgm:prSet presAssocID="{A78E4E9D-D788-BE45-91BB-456FD316EE39}" presName="connectorText" presStyleLbl="sibTrans2D1" presStyleIdx="1" presStyleCnt="4"/>
      <dgm:spPr/>
    </dgm:pt>
    <dgm:pt modelId="{9DE77288-0798-144C-85D6-F244C797AB2C}" type="pres">
      <dgm:prSet presAssocID="{10CD21EB-62A8-DA4C-A250-AC7FF55844E9}" presName="node" presStyleLbl="node1" presStyleIdx="1" presStyleCnt="4">
        <dgm:presLayoutVars>
          <dgm:bulletEnabled val="1"/>
        </dgm:presLayoutVars>
      </dgm:prSet>
      <dgm:spPr/>
    </dgm:pt>
    <dgm:pt modelId="{2D805A85-488D-EE45-8D7C-012B6640CA3F}" type="pres">
      <dgm:prSet presAssocID="{D025951B-FDD5-8D46-B3B5-5711A6C675BD}" presName="parTrans" presStyleLbl="sibTrans2D1" presStyleIdx="2" presStyleCnt="4"/>
      <dgm:spPr/>
    </dgm:pt>
    <dgm:pt modelId="{C23CD785-A6CF-E54B-A14A-39F479678339}" type="pres">
      <dgm:prSet presAssocID="{D025951B-FDD5-8D46-B3B5-5711A6C675BD}" presName="connectorText" presStyleLbl="sibTrans2D1" presStyleIdx="2" presStyleCnt="4"/>
      <dgm:spPr/>
    </dgm:pt>
    <dgm:pt modelId="{C5F38131-AA5C-1047-9758-0030178DA618}" type="pres">
      <dgm:prSet presAssocID="{B5FEDBCC-2283-5E40-89FB-03998218A770}" presName="node" presStyleLbl="node1" presStyleIdx="2" presStyleCnt="4">
        <dgm:presLayoutVars>
          <dgm:bulletEnabled val="1"/>
        </dgm:presLayoutVars>
      </dgm:prSet>
      <dgm:spPr/>
    </dgm:pt>
    <dgm:pt modelId="{68C3F56C-637B-3B48-88C7-FC1C1B258D7C}" type="pres">
      <dgm:prSet presAssocID="{4C032659-1A4F-D845-BBD1-D88D6C74FB8A}" presName="parTrans" presStyleLbl="sibTrans2D1" presStyleIdx="3" presStyleCnt="4"/>
      <dgm:spPr/>
    </dgm:pt>
    <dgm:pt modelId="{AB11AC5A-1AA2-7C4B-B13D-BD52F8E1EF5E}" type="pres">
      <dgm:prSet presAssocID="{4C032659-1A4F-D845-BBD1-D88D6C74FB8A}" presName="connectorText" presStyleLbl="sibTrans2D1" presStyleIdx="3" presStyleCnt="4"/>
      <dgm:spPr/>
    </dgm:pt>
    <dgm:pt modelId="{66EE5E90-75AC-C447-997C-BDD9A5639EA4}" type="pres">
      <dgm:prSet presAssocID="{769B2B60-C392-7043-8573-48B03D39917B}" presName="node" presStyleLbl="node1" presStyleIdx="3" presStyleCnt="4">
        <dgm:presLayoutVars>
          <dgm:bulletEnabled val="1"/>
        </dgm:presLayoutVars>
      </dgm:prSet>
      <dgm:spPr/>
    </dgm:pt>
  </dgm:ptLst>
  <dgm:cxnLst>
    <dgm:cxn modelId="{1FCDA11E-9906-D544-A23D-8900B26F905F}" type="presOf" srcId="{0FB54F21-1ECC-134C-B578-0EF9BCF7866F}" destId="{2FD3254D-864A-2144-82C7-C643610483B0}" srcOrd="0" destOrd="0" presId="urn:microsoft.com/office/officeart/2005/8/layout/radial5"/>
    <dgm:cxn modelId="{EB1C6836-4A6E-804C-B7FE-97238729900D}" type="presOf" srcId="{10CD21EB-62A8-DA4C-A250-AC7FF55844E9}" destId="{9DE77288-0798-144C-85D6-F244C797AB2C}" srcOrd="0" destOrd="0" presId="urn:microsoft.com/office/officeart/2005/8/layout/radial5"/>
    <dgm:cxn modelId="{DC71493A-141A-D647-AA48-00AC180FEF88}" type="presOf" srcId="{B5FEDBCC-2283-5E40-89FB-03998218A770}" destId="{C5F38131-AA5C-1047-9758-0030178DA618}" srcOrd="0" destOrd="0" presId="urn:microsoft.com/office/officeart/2005/8/layout/radial5"/>
    <dgm:cxn modelId="{684B1845-E9E8-A143-B2C4-60C7203C9510}" type="presOf" srcId="{B3D54376-1710-6A40-A6A2-1AA1820C8699}" destId="{09DEEE1E-76E9-4449-A030-B7257F1A5619}" srcOrd="0" destOrd="0" presId="urn:microsoft.com/office/officeart/2005/8/layout/radial5"/>
    <dgm:cxn modelId="{AFF1F047-9025-674C-AF14-721E5D713438}" srcId="{B3D54376-1710-6A40-A6A2-1AA1820C8699}" destId="{B5FEDBCC-2283-5E40-89FB-03998218A770}" srcOrd="2" destOrd="0" parTransId="{D025951B-FDD5-8D46-B3B5-5711A6C675BD}" sibTransId="{E822E0CB-4E56-194D-947D-5E8065E80604}"/>
    <dgm:cxn modelId="{A4D65150-37A3-C74B-A7CD-4B705A71FCA8}" srcId="{0FB54F21-1ECC-134C-B578-0EF9BCF7866F}" destId="{B3D54376-1710-6A40-A6A2-1AA1820C8699}" srcOrd="0" destOrd="0" parTransId="{E8200424-47A0-494F-BA1B-AB2130FE84F1}" sibTransId="{50A601F2-E566-CB4F-89C7-C9D489999106}"/>
    <dgm:cxn modelId="{AB56C056-ACAA-644A-AA46-C89E00373A4A}" type="presOf" srcId="{D025951B-FDD5-8D46-B3B5-5711A6C675BD}" destId="{C23CD785-A6CF-E54B-A14A-39F479678339}" srcOrd="1" destOrd="0" presId="urn:microsoft.com/office/officeart/2005/8/layout/radial5"/>
    <dgm:cxn modelId="{049D2F59-1CA3-EA48-8513-5451350BBCD2}" type="presOf" srcId="{769B2B60-C392-7043-8573-48B03D39917B}" destId="{66EE5E90-75AC-C447-997C-BDD9A5639EA4}" srcOrd="0" destOrd="0" presId="urn:microsoft.com/office/officeart/2005/8/layout/radial5"/>
    <dgm:cxn modelId="{69E18560-1580-FA49-BCDE-C5F4CE329822}" type="presOf" srcId="{A78E4E9D-D788-BE45-91BB-456FD316EE39}" destId="{DF0D13D7-BE8F-3F4C-A802-921476C40564}" srcOrd="1" destOrd="0" presId="urn:microsoft.com/office/officeart/2005/8/layout/radial5"/>
    <dgm:cxn modelId="{0F021764-0C1A-834A-9B9A-27C2AD4963A7}" type="presOf" srcId="{A78E4E9D-D788-BE45-91BB-456FD316EE39}" destId="{E51E7403-1094-854B-AC1C-1CFD76E15BC0}" srcOrd="0" destOrd="0" presId="urn:microsoft.com/office/officeart/2005/8/layout/radial5"/>
    <dgm:cxn modelId="{E64A5F79-3F7D-3342-B736-514CB8D1A464}" srcId="{B3D54376-1710-6A40-A6A2-1AA1820C8699}" destId="{723D7890-3819-A142-A6C7-FADAD9AF92C0}" srcOrd="0" destOrd="0" parTransId="{9E214347-4897-584D-B12A-706CDE416B3C}" sibTransId="{1FCFEFEE-BB49-394E-A1E8-933E610614A8}"/>
    <dgm:cxn modelId="{C3D79384-E58F-C041-84D5-D96715F0DB86}" type="presOf" srcId="{9E214347-4897-584D-B12A-706CDE416B3C}" destId="{C202F211-3378-484D-8527-FDAF9F7AC210}" srcOrd="0" destOrd="0" presId="urn:microsoft.com/office/officeart/2005/8/layout/radial5"/>
    <dgm:cxn modelId="{81D9EFA5-C118-C84B-80BF-88545CE41477}" type="presOf" srcId="{D025951B-FDD5-8D46-B3B5-5711A6C675BD}" destId="{2D805A85-488D-EE45-8D7C-012B6640CA3F}" srcOrd="0" destOrd="0" presId="urn:microsoft.com/office/officeart/2005/8/layout/radial5"/>
    <dgm:cxn modelId="{91BEEBAF-6B1F-C54C-B0A8-C46C7C9C95D7}" type="presOf" srcId="{9E214347-4897-584D-B12A-706CDE416B3C}" destId="{4BCBE8C9-8454-2448-B3E3-1F2C6DE4B8E9}" srcOrd="1" destOrd="0" presId="urn:microsoft.com/office/officeart/2005/8/layout/radial5"/>
    <dgm:cxn modelId="{7683D9BD-3C46-9841-AA0A-5996A989EC80}" srcId="{B3D54376-1710-6A40-A6A2-1AA1820C8699}" destId="{769B2B60-C392-7043-8573-48B03D39917B}" srcOrd="3" destOrd="0" parTransId="{4C032659-1A4F-D845-BBD1-D88D6C74FB8A}" sibTransId="{168194D5-D6BC-DA44-BF8A-838139CBDDA8}"/>
    <dgm:cxn modelId="{8276B4D6-A272-E941-9DD6-5CE856F335C2}" type="presOf" srcId="{4C032659-1A4F-D845-BBD1-D88D6C74FB8A}" destId="{AB11AC5A-1AA2-7C4B-B13D-BD52F8E1EF5E}" srcOrd="1" destOrd="0" presId="urn:microsoft.com/office/officeart/2005/8/layout/radial5"/>
    <dgm:cxn modelId="{80A6C0EA-A29F-C648-8B0D-7CDB039681F9}" srcId="{B3D54376-1710-6A40-A6A2-1AA1820C8699}" destId="{10CD21EB-62A8-DA4C-A250-AC7FF55844E9}" srcOrd="1" destOrd="0" parTransId="{A78E4E9D-D788-BE45-91BB-456FD316EE39}" sibTransId="{6C43229B-B07F-4742-BA50-B17FB7768844}"/>
    <dgm:cxn modelId="{6F3D40EC-3B73-1744-B545-3B237420D4BA}" type="presOf" srcId="{723D7890-3819-A142-A6C7-FADAD9AF92C0}" destId="{A000BE39-C253-E045-B22F-F25581D804BE}" srcOrd="0" destOrd="0" presId="urn:microsoft.com/office/officeart/2005/8/layout/radial5"/>
    <dgm:cxn modelId="{15F7EEEC-5D1B-094B-8811-F2C6432C4BB5}" type="presOf" srcId="{4C032659-1A4F-D845-BBD1-D88D6C74FB8A}" destId="{68C3F56C-637B-3B48-88C7-FC1C1B258D7C}" srcOrd="0" destOrd="0" presId="urn:microsoft.com/office/officeart/2005/8/layout/radial5"/>
    <dgm:cxn modelId="{B2711B57-7E26-0946-83CB-9400A81C08F9}" type="presParOf" srcId="{2FD3254D-864A-2144-82C7-C643610483B0}" destId="{09DEEE1E-76E9-4449-A030-B7257F1A5619}" srcOrd="0" destOrd="0" presId="urn:microsoft.com/office/officeart/2005/8/layout/radial5"/>
    <dgm:cxn modelId="{DE8BDF62-164A-5047-92E0-283B051D4959}" type="presParOf" srcId="{2FD3254D-864A-2144-82C7-C643610483B0}" destId="{C202F211-3378-484D-8527-FDAF9F7AC210}" srcOrd="1" destOrd="0" presId="urn:microsoft.com/office/officeart/2005/8/layout/radial5"/>
    <dgm:cxn modelId="{693C306C-C715-0740-85D5-DBE3A5B88E76}" type="presParOf" srcId="{C202F211-3378-484D-8527-FDAF9F7AC210}" destId="{4BCBE8C9-8454-2448-B3E3-1F2C6DE4B8E9}" srcOrd="0" destOrd="0" presId="urn:microsoft.com/office/officeart/2005/8/layout/radial5"/>
    <dgm:cxn modelId="{F5F1ABED-4BD6-B440-BB84-1BA73FAF6172}" type="presParOf" srcId="{2FD3254D-864A-2144-82C7-C643610483B0}" destId="{A000BE39-C253-E045-B22F-F25581D804BE}" srcOrd="2" destOrd="0" presId="urn:microsoft.com/office/officeart/2005/8/layout/radial5"/>
    <dgm:cxn modelId="{E760A6AD-EBCC-A54B-AD83-CED28A5A12B8}" type="presParOf" srcId="{2FD3254D-864A-2144-82C7-C643610483B0}" destId="{E51E7403-1094-854B-AC1C-1CFD76E15BC0}" srcOrd="3" destOrd="0" presId="urn:microsoft.com/office/officeart/2005/8/layout/radial5"/>
    <dgm:cxn modelId="{BA29429A-BB95-874E-9860-DFAD6A459D00}" type="presParOf" srcId="{E51E7403-1094-854B-AC1C-1CFD76E15BC0}" destId="{DF0D13D7-BE8F-3F4C-A802-921476C40564}" srcOrd="0" destOrd="0" presId="urn:microsoft.com/office/officeart/2005/8/layout/radial5"/>
    <dgm:cxn modelId="{6BD30DDA-11FC-E24E-BD32-1B0C95EBFE4E}" type="presParOf" srcId="{2FD3254D-864A-2144-82C7-C643610483B0}" destId="{9DE77288-0798-144C-85D6-F244C797AB2C}" srcOrd="4" destOrd="0" presId="urn:microsoft.com/office/officeart/2005/8/layout/radial5"/>
    <dgm:cxn modelId="{3773A8E8-25AC-3148-9D7A-B8AA9139A450}" type="presParOf" srcId="{2FD3254D-864A-2144-82C7-C643610483B0}" destId="{2D805A85-488D-EE45-8D7C-012B6640CA3F}" srcOrd="5" destOrd="0" presId="urn:microsoft.com/office/officeart/2005/8/layout/radial5"/>
    <dgm:cxn modelId="{D0467DCF-3981-B34C-9D29-314B8BE3954A}" type="presParOf" srcId="{2D805A85-488D-EE45-8D7C-012B6640CA3F}" destId="{C23CD785-A6CF-E54B-A14A-39F479678339}" srcOrd="0" destOrd="0" presId="urn:microsoft.com/office/officeart/2005/8/layout/radial5"/>
    <dgm:cxn modelId="{0A037EC7-6AED-F14A-9386-21686F2E95AA}" type="presParOf" srcId="{2FD3254D-864A-2144-82C7-C643610483B0}" destId="{C5F38131-AA5C-1047-9758-0030178DA618}" srcOrd="6" destOrd="0" presId="urn:microsoft.com/office/officeart/2005/8/layout/radial5"/>
    <dgm:cxn modelId="{0BF2AFC2-F571-A44E-ADFD-A23B0DE18DC8}" type="presParOf" srcId="{2FD3254D-864A-2144-82C7-C643610483B0}" destId="{68C3F56C-637B-3B48-88C7-FC1C1B258D7C}" srcOrd="7" destOrd="0" presId="urn:microsoft.com/office/officeart/2005/8/layout/radial5"/>
    <dgm:cxn modelId="{1504F6C3-B394-6B4A-8A88-49E8313B3DDF}" type="presParOf" srcId="{68C3F56C-637B-3B48-88C7-FC1C1B258D7C}" destId="{AB11AC5A-1AA2-7C4B-B13D-BD52F8E1EF5E}" srcOrd="0" destOrd="0" presId="urn:microsoft.com/office/officeart/2005/8/layout/radial5"/>
    <dgm:cxn modelId="{FE97D954-6777-CC48-B0BF-BAB7D29D0C8D}" type="presParOf" srcId="{2FD3254D-864A-2144-82C7-C643610483B0}" destId="{66EE5E90-75AC-C447-997C-BDD9A5639E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EEE1E-76E9-4449-A030-B7257F1A5619}">
      <dsp:nvSpPr>
        <dsp:cNvPr id="0" name=""/>
        <dsp:cNvSpPr/>
      </dsp:nvSpPr>
      <dsp:spPr>
        <a:xfrm>
          <a:off x="2518360" y="2335797"/>
          <a:ext cx="1413506" cy="14135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SWOT Analysis</a:t>
          </a:r>
        </a:p>
      </dsp:txBody>
      <dsp:txXfrm>
        <a:off x="2725363" y="2542800"/>
        <a:ext cx="999500" cy="999500"/>
      </dsp:txXfrm>
    </dsp:sp>
    <dsp:sp modelId="{C202F211-3378-484D-8527-FDAF9F7AC210}">
      <dsp:nvSpPr>
        <dsp:cNvPr id="0" name=""/>
        <dsp:cNvSpPr/>
      </dsp:nvSpPr>
      <dsp:spPr>
        <a:xfrm rot="16200000">
          <a:off x="3075132" y="1821007"/>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1962120"/>
        <a:ext cx="209973" cy="288356"/>
      </dsp:txXfrm>
    </dsp:sp>
    <dsp:sp modelId="{A000BE39-C253-E045-B22F-F25581D804BE}">
      <dsp:nvSpPr>
        <dsp:cNvPr id="0" name=""/>
        <dsp:cNvSpPr/>
      </dsp:nvSpPr>
      <dsp:spPr>
        <a:xfrm>
          <a:off x="2341671" y="2946"/>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Strength</a:t>
          </a:r>
        </a:p>
      </dsp:txBody>
      <dsp:txXfrm>
        <a:off x="2600425" y="261700"/>
        <a:ext cx="1249375" cy="1249375"/>
      </dsp:txXfrm>
    </dsp:sp>
    <dsp:sp modelId="{E51E7403-1094-854B-AC1C-1CFD76E15BC0}">
      <dsp:nvSpPr>
        <dsp:cNvPr id="0" name=""/>
        <dsp:cNvSpPr/>
      </dsp:nvSpPr>
      <dsp:spPr>
        <a:xfrm>
          <a:off x="4056379"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056379" y="2898372"/>
        <a:ext cx="209973" cy="288356"/>
      </dsp:txXfrm>
    </dsp:sp>
    <dsp:sp modelId="{9DE77288-0798-144C-85D6-F244C797AB2C}">
      <dsp:nvSpPr>
        <dsp:cNvPr id="0" name=""/>
        <dsp:cNvSpPr/>
      </dsp:nvSpPr>
      <dsp:spPr>
        <a:xfrm>
          <a:off x="4497834"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Weaknesses</a:t>
          </a:r>
        </a:p>
      </dsp:txBody>
      <dsp:txXfrm>
        <a:off x="4756588" y="2417863"/>
        <a:ext cx="1249375" cy="1249375"/>
      </dsp:txXfrm>
    </dsp:sp>
    <dsp:sp modelId="{2D805A85-488D-EE45-8D7C-012B6640CA3F}">
      <dsp:nvSpPr>
        <dsp:cNvPr id="0" name=""/>
        <dsp:cNvSpPr/>
      </dsp:nvSpPr>
      <dsp:spPr>
        <a:xfrm rot="5400000">
          <a:off x="3075132" y="3783502"/>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3834626"/>
        <a:ext cx="209973" cy="288356"/>
      </dsp:txXfrm>
    </dsp:sp>
    <dsp:sp modelId="{C5F38131-AA5C-1047-9758-0030178DA618}">
      <dsp:nvSpPr>
        <dsp:cNvPr id="0" name=""/>
        <dsp:cNvSpPr/>
      </dsp:nvSpPr>
      <dsp:spPr>
        <a:xfrm>
          <a:off x="2341671" y="4315271"/>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Opportunities</a:t>
          </a:r>
        </a:p>
      </dsp:txBody>
      <dsp:txXfrm>
        <a:off x="2600425" y="4574025"/>
        <a:ext cx="1249375" cy="1249375"/>
      </dsp:txXfrm>
    </dsp:sp>
    <dsp:sp modelId="{68C3F56C-637B-3B48-88C7-FC1C1B258D7C}">
      <dsp:nvSpPr>
        <dsp:cNvPr id="0" name=""/>
        <dsp:cNvSpPr/>
      </dsp:nvSpPr>
      <dsp:spPr>
        <a:xfrm rot="10800000">
          <a:off x="2093884"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183873" y="2898372"/>
        <a:ext cx="209973" cy="288356"/>
      </dsp:txXfrm>
    </dsp:sp>
    <dsp:sp modelId="{66EE5E90-75AC-C447-997C-BDD9A5639EA4}">
      <dsp:nvSpPr>
        <dsp:cNvPr id="0" name=""/>
        <dsp:cNvSpPr/>
      </dsp:nvSpPr>
      <dsp:spPr>
        <a:xfrm>
          <a:off x="185509"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Threats</a:t>
          </a:r>
        </a:p>
      </dsp:txBody>
      <dsp:txXfrm>
        <a:off x="444263" y="2417863"/>
        <a:ext cx="1249375" cy="1249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EEE1E-76E9-4449-A030-B7257F1A5619}">
      <dsp:nvSpPr>
        <dsp:cNvPr id="0" name=""/>
        <dsp:cNvSpPr/>
      </dsp:nvSpPr>
      <dsp:spPr>
        <a:xfrm>
          <a:off x="2518360" y="2335797"/>
          <a:ext cx="1413506" cy="14135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SWOT Analysis</a:t>
          </a:r>
        </a:p>
      </dsp:txBody>
      <dsp:txXfrm>
        <a:off x="2725363" y="2542800"/>
        <a:ext cx="999500" cy="999500"/>
      </dsp:txXfrm>
    </dsp:sp>
    <dsp:sp modelId="{C202F211-3378-484D-8527-FDAF9F7AC210}">
      <dsp:nvSpPr>
        <dsp:cNvPr id="0" name=""/>
        <dsp:cNvSpPr/>
      </dsp:nvSpPr>
      <dsp:spPr>
        <a:xfrm rot="16200000">
          <a:off x="3075132" y="1821007"/>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1962120"/>
        <a:ext cx="209973" cy="288356"/>
      </dsp:txXfrm>
    </dsp:sp>
    <dsp:sp modelId="{A000BE39-C253-E045-B22F-F25581D804BE}">
      <dsp:nvSpPr>
        <dsp:cNvPr id="0" name=""/>
        <dsp:cNvSpPr/>
      </dsp:nvSpPr>
      <dsp:spPr>
        <a:xfrm>
          <a:off x="2341671" y="2946"/>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Strength</a:t>
          </a:r>
        </a:p>
      </dsp:txBody>
      <dsp:txXfrm>
        <a:off x="2600425" y="261700"/>
        <a:ext cx="1249375" cy="1249375"/>
      </dsp:txXfrm>
    </dsp:sp>
    <dsp:sp modelId="{E51E7403-1094-854B-AC1C-1CFD76E15BC0}">
      <dsp:nvSpPr>
        <dsp:cNvPr id="0" name=""/>
        <dsp:cNvSpPr/>
      </dsp:nvSpPr>
      <dsp:spPr>
        <a:xfrm>
          <a:off x="4056379"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056379" y="2898372"/>
        <a:ext cx="209973" cy="288356"/>
      </dsp:txXfrm>
    </dsp:sp>
    <dsp:sp modelId="{9DE77288-0798-144C-85D6-F244C797AB2C}">
      <dsp:nvSpPr>
        <dsp:cNvPr id="0" name=""/>
        <dsp:cNvSpPr/>
      </dsp:nvSpPr>
      <dsp:spPr>
        <a:xfrm>
          <a:off x="4497834"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Weaknesses</a:t>
          </a:r>
        </a:p>
      </dsp:txBody>
      <dsp:txXfrm>
        <a:off x="4756588" y="2417863"/>
        <a:ext cx="1249375" cy="1249375"/>
      </dsp:txXfrm>
    </dsp:sp>
    <dsp:sp modelId="{2D805A85-488D-EE45-8D7C-012B6640CA3F}">
      <dsp:nvSpPr>
        <dsp:cNvPr id="0" name=""/>
        <dsp:cNvSpPr/>
      </dsp:nvSpPr>
      <dsp:spPr>
        <a:xfrm rot="5400000">
          <a:off x="3075132" y="3783502"/>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3834626"/>
        <a:ext cx="209973" cy="288356"/>
      </dsp:txXfrm>
    </dsp:sp>
    <dsp:sp modelId="{C5F38131-AA5C-1047-9758-0030178DA618}">
      <dsp:nvSpPr>
        <dsp:cNvPr id="0" name=""/>
        <dsp:cNvSpPr/>
      </dsp:nvSpPr>
      <dsp:spPr>
        <a:xfrm>
          <a:off x="2341671" y="4315271"/>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Opportunities</a:t>
          </a:r>
        </a:p>
      </dsp:txBody>
      <dsp:txXfrm>
        <a:off x="2600425" y="4574025"/>
        <a:ext cx="1249375" cy="1249375"/>
      </dsp:txXfrm>
    </dsp:sp>
    <dsp:sp modelId="{68C3F56C-637B-3B48-88C7-FC1C1B258D7C}">
      <dsp:nvSpPr>
        <dsp:cNvPr id="0" name=""/>
        <dsp:cNvSpPr/>
      </dsp:nvSpPr>
      <dsp:spPr>
        <a:xfrm rot="10800000">
          <a:off x="2093884"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183873" y="2898372"/>
        <a:ext cx="209973" cy="288356"/>
      </dsp:txXfrm>
    </dsp:sp>
    <dsp:sp modelId="{66EE5E90-75AC-C447-997C-BDD9A5639EA4}">
      <dsp:nvSpPr>
        <dsp:cNvPr id="0" name=""/>
        <dsp:cNvSpPr/>
      </dsp:nvSpPr>
      <dsp:spPr>
        <a:xfrm>
          <a:off x="185509"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Threats</a:t>
          </a:r>
        </a:p>
      </dsp:txBody>
      <dsp:txXfrm>
        <a:off x="444263" y="2417863"/>
        <a:ext cx="1249375" cy="12493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EEE1E-76E9-4449-A030-B7257F1A5619}">
      <dsp:nvSpPr>
        <dsp:cNvPr id="0" name=""/>
        <dsp:cNvSpPr/>
      </dsp:nvSpPr>
      <dsp:spPr>
        <a:xfrm>
          <a:off x="2518360" y="2335797"/>
          <a:ext cx="1413506" cy="14135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SWOT Analysis</a:t>
          </a:r>
        </a:p>
      </dsp:txBody>
      <dsp:txXfrm>
        <a:off x="2725363" y="2542800"/>
        <a:ext cx="999500" cy="999500"/>
      </dsp:txXfrm>
    </dsp:sp>
    <dsp:sp modelId="{C202F211-3378-484D-8527-FDAF9F7AC210}">
      <dsp:nvSpPr>
        <dsp:cNvPr id="0" name=""/>
        <dsp:cNvSpPr/>
      </dsp:nvSpPr>
      <dsp:spPr>
        <a:xfrm rot="16200000">
          <a:off x="3075132" y="1821007"/>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1962120"/>
        <a:ext cx="209973" cy="288356"/>
      </dsp:txXfrm>
    </dsp:sp>
    <dsp:sp modelId="{A000BE39-C253-E045-B22F-F25581D804BE}">
      <dsp:nvSpPr>
        <dsp:cNvPr id="0" name=""/>
        <dsp:cNvSpPr/>
      </dsp:nvSpPr>
      <dsp:spPr>
        <a:xfrm>
          <a:off x="2341671" y="2946"/>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Strength</a:t>
          </a:r>
        </a:p>
      </dsp:txBody>
      <dsp:txXfrm>
        <a:off x="2600425" y="261700"/>
        <a:ext cx="1249375" cy="1249375"/>
      </dsp:txXfrm>
    </dsp:sp>
    <dsp:sp modelId="{E51E7403-1094-854B-AC1C-1CFD76E15BC0}">
      <dsp:nvSpPr>
        <dsp:cNvPr id="0" name=""/>
        <dsp:cNvSpPr/>
      </dsp:nvSpPr>
      <dsp:spPr>
        <a:xfrm>
          <a:off x="4056379"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056379" y="2898372"/>
        <a:ext cx="209973" cy="288356"/>
      </dsp:txXfrm>
    </dsp:sp>
    <dsp:sp modelId="{9DE77288-0798-144C-85D6-F244C797AB2C}">
      <dsp:nvSpPr>
        <dsp:cNvPr id="0" name=""/>
        <dsp:cNvSpPr/>
      </dsp:nvSpPr>
      <dsp:spPr>
        <a:xfrm>
          <a:off x="4497834"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Weaknesses</a:t>
          </a:r>
        </a:p>
      </dsp:txBody>
      <dsp:txXfrm>
        <a:off x="4756588" y="2417863"/>
        <a:ext cx="1249375" cy="1249375"/>
      </dsp:txXfrm>
    </dsp:sp>
    <dsp:sp modelId="{2D805A85-488D-EE45-8D7C-012B6640CA3F}">
      <dsp:nvSpPr>
        <dsp:cNvPr id="0" name=""/>
        <dsp:cNvSpPr/>
      </dsp:nvSpPr>
      <dsp:spPr>
        <a:xfrm rot="5400000">
          <a:off x="3075132" y="3783502"/>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3834626"/>
        <a:ext cx="209973" cy="288356"/>
      </dsp:txXfrm>
    </dsp:sp>
    <dsp:sp modelId="{C5F38131-AA5C-1047-9758-0030178DA618}">
      <dsp:nvSpPr>
        <dsp:cNvPr id="0" name=""/>
        <dsp:cNvSpPr/>
      </dsp:nvSpPr>
      <dsp:spPr>
        <a:xfrm>
          <a:off x="2341671" y="4315271"/>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Opportunities</a:t>
          </a:r>
        </a:p>
      </dsp:txBody>
      <dsp:txXfrm>
        <a:off x="2600425" y="4574025"/>
        <a:ext cx="1249375" cy="1249375"/>
      </dsp:txXfrm>
    </dsp:sp>
    <dsp:sp modelId="{68C3F56C-637B-3B48-88C7-FC1C1B258D7C}">
      <dsp:nvSpPr>
        <dsp:cNvPr id="0" name=""/>
        <dsp:cNvSpPr/>
      </dsp:nvSpPr>
      <dsp:spPr>
        <a:xfrm rot="10800000">
          <a:off x="2093884"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183873" y="2898372"/>
        <a:ext cx="209973" cy="288356"/>
      </dsp:txXfrm>
    </dsp:sp>
    <dsp:sp modelId="{66EE5E90-75AC-C447-997C-BDD9A5639EA4}">
      <dsp:nvSpPr>
        <dsp:cNvPr id="0" name=""/>
        <dsp:cNvSpPr/>
      </dsp:nvSpPr>
      <dsp:spPr>
        <a:xfrm>
          <a:off x="185509"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Threats</a:t>
          </a:r>
        </a:p>
      </dsp:txBody>
      <dsp:txXfrm>
        <a:off x="444263" y="2417863"/>
        <a:ext cx="1249375" cy="12493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EEE1E-76E9-4449-A030-B7257F1A5619}">
      <dsp:nvSpPr>
        <dsp:cNvPr id="0" name=""/>
        <dsp:cNvSpPr/>
      </dsp:nvSpPr>
      <dsp:spPr>
        <a:xfrm>
          <a:off x="2518360" y="2335797"/>
          <a:ext cx="1413506" cy="14135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SWOT Analysis</a:t>
          </a:r>
        </a:p>
      </dsp:txBody>
      <dsp:txXfrm>
        <a:off x="2725363" y="2542800"/>
        <a:ext cx="999500" cy="999500"/>
      </dsp:txXfrm>
    </dsp:sp>
    <dsp:sp modelId="{C202F211-3378-484D-8527-FDAF9F7AC210}">
      <dsp:nvSpPr>
        <dsp:cNvPr id="0" name=""/>
        <dsp:cNvSpPr/>
      </dsp:nvSpPr>
      <dsp:spPr>
        <a:xfrm rot="16200000">
          <a:off x="3075132" y="1821007"/>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1962120"/>
        <a:ext cx="209973" cy="288356"/>
      </dsp:txXfrm>
    </dsp:sp>
    <dsp:sp modelId="{A000BE39-C253-E045-B22F-F25581D804BE}">
      <dsp:nvSpPr>
        <dsp:cNvPr id="0" name=""/>
        <dsp:cNvSpPr/>
      </dsp:nvSpPr>
      <dsp:spPr>
        <a:xfrm>
          <a:off x="2341671" y="2946"/>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Strength</a:t>
          </a:r>
        </a:p>
      </dsp:txBody>
      <dsp:txXfrm>
        <a:off x="2600425" y="261700"/>
        <a:ext cx="1249375" cy="1249375"/>
      </dsp:txXfrm>
    </dsp:sp>
    <dsp:sp modelId="{E51E7403-1094-854B-AC1C-1CFD76E15BC0}">
      <dsp:nvSpPr>
        <dsp:cNvPr id="0" name=""/>
        <dsp:cNvSpPr/>
      </dsp:nvSpPr>
      <dsp:spPr>
        <a:xfrm>
          <a:off x="4056379"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056379" y="2898372"/>
        <a:ext cx="209973" cy="288356"/>
      </dsp:txXfrm>
    </dsp:sp>
    <dsp:sp modelId="{9DE77288-0798-144C-85D6-F244C797AB2C}">
      <dsp:nvSpPr>
        <dsp:cNvPr id="0" name=""/>
        <dsp:cNvSpPr/>
      </dsp:nvSpPr>
      <dsp:spPr>
        <a:xfrm>
          <a:off x="4497834"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Weaknesses</a:t>
          </a:r>
        </a:p>
      </dsp:txBody>
      <dsp:txXfrm>
        <a:off x="4756588" y="2417863"/>
        <a:ext cx="1249375" cy="1249375"/>
      </dsp:txXfrm>
    </dsp:sp>
    <dsp:sp modelId="{2D805A85-488D-EE45-8D7C-012B6640CA3F}">
      <dsp:nvSpPr>
        <dsp:cNvPr id="0" name=""/>
        <dsp:cNvSpPr/>
      </dsp:nvSpPr>
      <dsp:spPr>
        <a:xfrm rot="5400000">
          <a:off x="3075132" y="3783502"/>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3834626"/>
        <a:ext cx="209973" cy="288356"/>
      </dsp:txXfrm>
    </dsp:sp>
    <dsp:sp modelId="{C5F38131-AA5C-1047-9758-0030178DA618}">
      <dsp:nvSpPr>
        <dsp:cNvPr id="0" name=""/>
        <dsp:cNvSpPr/>
      </dsp:nvSpPr>
      <dsp:spPr>
        <a:xfrm>
          <a:off x="2341671" y="4315271"/>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Opportunities</a:t>
          </a:r>
        </a:p>
      </dsp:txBody>
      <dsp:txXfrm>
        <a:off x="2600425" y="4574025"/>
        <a:ext cx="1249375" cy="1249375"/>
      </dsp:txXfrm>
    </dsp:sp>
    <dsp:sp modelId="{68C3F56C-637B-3B48-88C7-FC1C1B258D7C}">
      <dsp:nvSpPr>
        <dsp:cNvPr id="0" name=""/>
        <dsp:cNvSpPr/>
      </dsp:nvSpPr>
      <dsp:spPr>
        <a:xfrm rot="10800000">
          <a:off x="2093884"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183873" y="2898372"/>
        <a:ext cx="209973" cy="288356"/>
      </dsp:txXfrm>
    </dsp:sp>
    <dsp:sp modelId="{66EE5E90-75AC-C447-997C-BDD9A5639EA4}">
      <dsp:nvSpPr>
        <dsp:cNvPr id="0" name=""/>
        <dsp:cNvSpPr/>
      </dsp:nvSpPr>
      <dsp:spPr>
        <a:xfrm>
          <a:off x="185509"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Threats</a:t>
          </a:r>
        </a:p>
      </dsp:txBody>
      <dsp:txXfrm>
        <a:off x="444263" y="2417863"/>
        <a:ext cx="1249375" cy="12493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EEE1E-76E9-4449-A030-B7257F1A5619}">
      <dsp:nvSpPr>
        <dsp:cNvPr id="0" name=""/>
        <dsp:cNvSpPr/>
      </dsp:nvSpPr>
      <dsp:spPr>
        <a:xfrm>
          <a:off x="2518360" y="2335797"/>
          <a:ext cx="1413506" cy="14135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SWOT Analysis</a:t>
          </a:r>
        </a:p>
      </dsp:txBody>
      <dsp:txXfrm>
        <a:off x="2725363" y="2542800"/>
        <a:ext cx="999500" cy="999500"/>
      </dsp:txXfrm>
    </dsp:sp>
    <dsp:sp modelId="{C202F211-3378-484D-8527-FDAF9F7AC210}">
      <dsp:nvSpPr>
        <dsp:cNvPr id="0" name=""/>
        <dsp:cNvSpPr/>
      </dsp:nvSpPr>
      <dsp:spPr>
        <a:xfrm rot="16200000">
          <a:off x="3075132" y="1821007"/>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1962120"/>
        <a:ext cx="209973" cy="288356"/>
      </dsp:txXfrm>
    </dsp:sp>
    <dsp:sp modelId="{A000BE39-C253-E045-B22F-F25581D804BE}">
      <dsp:nvSpPr>
        <dsp:cNvPr id="0" name=""/>
        <dsp:cNvSpPr/>
      </dsp:nvSpPr>
      <dsp:spPr>
        <a:xfrm>
          <a:off x="2341671" y="2946"/>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Strength</a:t>
          </a:r>
        </a:p>
      </dsp:txBody>
      <dsp:txXfrm>
        <a:off x="2600425" y="261700"/>
        <a:ext cx="1249375" cy="1249375"/>
      </dsp:txXfrm>
    </dsp:sp>
    <dsp:sp modelId="{E51E7403-1094-854B-AC1C-1CFD76E15BC0}">
      <dsp:nvSpPr>
        <dsp:cNvPr id="0" name=""/>
        <dsp:cNvSpPr/>
      </dsp:nvSpPr>
      <dsp:spPr>
        <a:xfrm>
          <a:off x="4056379"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056379" y="2898372"/>
        <a:ext cx="209973" cy="288356"/>
      </dsp:txXfrm>
    </dsp:sp>
    <dsp:sp modelId="{9DE77288-0798-144C-85D6-F244C797AB2C}">
      <dsp:nvSpPr>
        <dsp:cNvPr id="0" name=""/>
        <dsp:cNvSpPr/>
      </dsp:nvSpPr>
      <dsp:spPr>
        <a:xfrm>
          <a:off x="4497834"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Weaknesses</a:t>
          </a:r>
        </a:p>
      </dsp:txBody>
      <dsp:txXfrm>
        <a:off x="4756588" y="2417863"/>
        <a:ext cx="1249375" cy="1249375"/>
      </dsp:txXfrm>
    </dsp:sp>
    <dsp:sp modelId="{2D805A85-488D-EE45-8D7C-012B6640CA3F}">
      <dsp:nvSpPr>
        <dsp:cNvPr id="0" name=""/>
        <dsp:cNvSpPr/>
      </dsp:nvSpPr>
      <dsp:spPr>
        <a:xfrm rot="5400000">
          <a:off x="3075132" y="3783502"/>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3834626"/>
        <a:ext cx="209973" cy="288356"/>
      </dsp:txXfrm>
    </dsp:sp>
    <dsp:sp modelId="{C5F38131-AA5C-1047-9758-0030178DA618}">
      <dsp:nvSpPr>
        <dsp:cNvPr id="0" name=""/>
        <dsp:cNvSpPr/>
      </dsp:nvSpPr>
      <dsp:spPr>
        <a:xfrm>
          <a:off x="2341671" y="4315271"/>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Opportunities</a:t>
          </a:r>
        </a:p>
      </dsp:txBody>
      <dsp:txXfrm>
        <a:off x="2600425" y="4574025"/>
        <a:ext cx="1249375" cy="1249375"/>
      </dsp:txXfrm>
    </dsp:sp>
    <dsp:sp modelId="{68C3F56C-637B-3B48-88C7-FC1C1B258D7C}">
      <dsp:nvSpPr>
        <dsp:cNvPr id="0" name=""/>
        <dsp:cNvSpPr/>
      </dsp:nvSpPr>
      <dsp:spPr>
        <a:xfrm rot="10800000">
          <a:off x="2093884"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183873" y="2898372"/>
        <a:ext cx="209973" cy="288356"/>
      </dsp:txXfrm>
    </dsp:sp>
    <dsp:sp modelId="{66EE5E90-75AC-C447-997C-BDD9A5639EA4}">
      <dsp:nvSpPr>
        <dsp:cNvPr id="0" name=""/>
        <dsp:cNvSpPr/>
      </dsp:nvSpPr>
      <dsp:spPr>
        <a:xfrm>
          <a:off x="185509"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Threats</a:t>
          </a:r>
        </a:p>
      </dsp:txBody>
      <dsp:txXfrm>
        <a:off x="444263" y="2417863"/>
        <a:ext cx="1249375" cy="12493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EEE1E-76E9-4449-A030-B7257F1A5619}">
      <dsp:nvSpPr>
        <dsp:cNvPr id="0" name=""/>
        <dsp:cNvSpPr/>
      </dsp:nvSpPr>
      <dsp:spPr>
        <a:xfrm>
          <a:off x="2518360" y="2335797"/>
          <a:ext cx="1413506" cy="14135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SWOT Analysis</a:t>
          </a:r>
        </a:p>
      </dsp:txBody>
      <dsp:txXfrm>
        <a:off x="2725363" y="2542800"/>
        <a:ext cx="999500" cy="999500"/>
      </dsp:txXfrm>
    </dsp:sp>
    <dsp:sp modelId="{C202F211-3378-484D-8527-FDAF9F7AC210}">
      <dsp:nvSpPr>
        <dsp:cNvPr id="0" name=""/>
        <dsp:cNvSpPr/>
      </dsp:nvSpPr>
      <dsp:spPr>
        <a:xfrm rot="16200000">
          <a:off x="3075132" y="1821007"/>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1962120"/>
        <a:ext cx="209973" cy="288356"/>
      </dsp:txXfrm>
    </dsp:sp>
    <dsp:sp modelId="{A000BE39-C253-E045-B22F-F25581D804BE}">
      <dsp:nvSpPr>
        <dsp:cNvPr id="0" name=""/>
        <dsp:cNvSpPr/>
      </dsp:nvSpPr>
      <dsp:spPr>
        <a:xfrm>
          <a:off x="2341671" y="2946"/>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Strength</a:t>
          </a:r>
        </a:p>
      </dsp:txBody>
      <dsp:txXfrm>
        <a:off x="2600425" y="261700"/>
        <a:ext cx="1249375" cy="1249375"/>
      </dsp:txXfrm>
    </dsp:sp>
    <dsp:sp modelId="{E51E7403-1094-854B-AC1C-1CFD76E15BC0}">
      <dsp:nvSpPr>
        <dsp:cNvPr id="0" name=""/>
        <dsp:cNvSpPr/>
      </dsp:nvSpPr>
      <dsp:spPr>
        <a:xfrm>
          <a:off x="4056379"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056379" y="2898372"/>
        <a:ext cx="209973" cy="288356"/>
      </dsp:txXfrm>
    </dsp:sp>
    <dsp:sp modelId="{9DE77288-0798-144C-85D6-F244C797AB2C}">
      <dsp:nvSpPr>
        <dsp:cNvPr id="0" name=""/>
        <dsp:cNvSpPr/>
      </dsp:nvSpPr>
      <dsp:spPr>
        <a:xfrm>
          <a:off x="4497834"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Weaknesses</a:t>
          </a:r>
        </a:p>
      </dsp:txBody>
      <dsp:txXfrm>
        <a:off x="4756588" y="2417863"/>
        <a:ext cx="1249375" cy="1249375"/>
      </dsp:txXfrm>
    </dsp:sp>
    <dsp:sp modelId="{2D805A85-488D-EE45-8D7C-012B6640CA3F}">
      <dsp:nvSpPr>
        <dsp:cNvPr id="0" name=""/>
        <dsp:cNvSpPr/>
      </dsp:nvSpPr>
      <dsp:spPr>
        <a:xfrm rot="5400000">
          <a:off x="3075132" y="3783502"/>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120127" y="3834626"/>
        <a:ext cx="209973" cy="288356"/>
      </dsp:txXfrm>
    </dsp:sp>
    <dsp:sp modelId="{C5F38131-AA5C-1047-9758-0030178DA618}">
      <dsp:nvSpPr>
        <dsp:cNvPr id="0" name=""/>
        <dsp:cNvSpPr/>
      </dsp:nvSpPr>
      <dsp:spPr>
        <a:xfrm>
          <a:off x="2341671" y="4315271"/>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Opportunities</a:t>
          </a:r>
        </a:p>
      </dsp:txBody>
      <dsp:txXfrm>
        <a:off x="2600425" y="4574025"/>
        <a:ext cx="1249375" cy="1249375"/>
      </dsp:txXfrm>
    </dsp:sp>
    <dsp:sp modelId="{68C3F56C-637B-3B48-88C7-FC1C1B258D7C}">
      <dsp:nvSpPr>
        <dsp:cNvPr id="0" name=""/>
        <dsp:cNvSpPr/>
      </dsp:nvSpPr>
      <dsp:spPr>
        <a:xfrm rot="10800000">
          <a:off x="2093884" y="2802254"/>
          <a:ext cx="299962" cy="4805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183873" y="2898372"/>
        <a:ext cx="209973" cy="288356"/>
      </dsp:txXfrm>
    </dsp:sp>
    <dsp:sp modelId="{66EE5E90-75AC-C447-997C-BDD9A5639EA4}">
      <dsp:nvSpPr>
        <dsp:cNvPr id="0" name=""/>
        <dsp:cNvSpPr/>
      </dsp:nvSpPr>
      <dsp:spPr>
        <a:xfrm>
          <a:off x="185509" y="2159109"/>
          <a:ext cx="1766883" cy="1766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Threats</a:t>
          </a:r>
        </a:p>
      </dsp:txBody>
      <dsp:txXfrm>
        <a:off x="444263" y="2417863"/>
        <a:ext cx="1249375" cy="124937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6260-8830-FB44-827C-8670F2512E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7CCAC9-8686-A247-9DC9-CB3E1A2262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9F4448-1C04-C94D-A901-C0026EA3C7FD}"/>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5" name="Footer Placeholder 4">
            <a:extLst>
              <a:ext uri="{FF2B5EF4-FFF2-40B4-BE49-F238E27FC236}">
                <a16:creationId xmlns:a16="http://schemas.microsoft.com/office/drawing/2014/main" id="{061B701B-ECE3-2F42-BC71-1968CBAC6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F47331-6AB7-0F40-91B5-A0C5BBC49070}"/>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1957090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A22B7-A63D-2942-A09D-90E3290EF9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5E23B9-018F-DA4F-93E2-2F51884CCB3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13BEA2-967D-C246-87AC-C7FD01DF941B}"/>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5" name="Footer Placeholder 4">
            <a:extLst>
              <a:ext uri="{FF2B5EF4-FFF2-40B4-BE49-F238E27FC236}">
                <a16:creationId xmlns:a16="http://schemas.microsoft.com/office/drawing/2014/main" id="{D468B6D3-82CF-EE48-9289-2EF89298C5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65390-9CCF-3849-9C77-0BE20FF26967}"/>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190894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8D4C5A-DC11-1741-8B05-B6AD4D6C39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F14E36-5C64-0543-ADE9-0B71A3D496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6465AF-BFEB-2340-9D11-14BA7432E5E1}"/>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5" name="Footer Placeholder 4">
            <a:extLst>
              <a:ext uri="{FF2B5EF4-FFF2-40B4-BE49-F238E27FC236}">
                <a16:creationId xmlns:a16="http://schemas.microsoft.com/office/drawing/2014/main" id="{5D271A11-425A-1649-8D93-9EEFF68E2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D4D700-5B9A-0C45-B71E-CDFBE584153A}"/>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57375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15E16-C7C5-EF46-8A7A-F48BFF122B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B80DEA-292B-BF43-90B8-85136F1239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2E6C51-5A10-A447-9DB5-5CF5F640A792}"/>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5" name="Footer Placeholder 4">
            <a:extLst>
              <a:ext uri="{FF2B5EF4-FFF2-40B4-BE49-F238E27FC236}">
                <a16:creationId xmlns:a16="http://schemas.microsoft.com/office/drawing/2014/main" id="{FA290E08-1C93-FB48-B7C8-FC60DE674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52549-109B-BD48-A099-838D9E3409C1}"/>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119085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AAC5A-F7C9-3349-A010-00D19B7954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126B15-5275-7D40-9B66-F16B28FFC5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8AC2F05-DCC2-2748-8BFE-40C874D85A20}"/>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5" name="Footer Placeholder 4">
            <a:extLst>
              <a:ext uri="{FF2B5EF4-FFF2-40B4-BE49-F238E27FC236}">
                <a16:creationId xmlns:a16="http://schemas.microsoft.com/office/drawing/2014/main" id="{4EAD9BC0-882F-A146-8D34-12BEACC5D1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0FA163-7571-9E49-890F-051A8D2B947F}"/>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140009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99FC9-D458-1145-9949-A2C5E0C02B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1AEEB8-A094-EA4D-AD55-3043755251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CC8DFE-1F32-1F48-936A-EF35915660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FFF545-B9C2-3D48-A30D-4163BFEE4ACB}"/>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6" name="Footer Placeholder 5">
            <a:extLst>
              <a:ext uri="{FF2B5EF4-FFF2-40B4-BE49-F238E27FC236}">
                <a16:creationId xmlns:a16="http://schemas.microsoft.com/office/drawing/2014/main" id="{B4F15260-7327-AB43-BFE2-C9E4FAF56F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BF1DAD-1C49-0544-8BD7-B57AE6A3C6F4}"/>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244518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A9E76-121A-F447-90E2-069C16AE32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21398F-7AD1-2641-806B-F42FCE8986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8ACC99B-676F-B147-8031-514F42B3C97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B4B299-3A6A-774A-B7F1-8B69291813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641D1F-CB52-C747-840A-0FC9542FE81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9F10D4-0432-F14D-8EF5-F89DD97B5852}"/>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8" name="Footer Placeholder 7">
            <a:extLst>
              <a:ext uri="{FF2B5EF4-FFF2-40B4-BE49-F238E27FC236}">
                <a16:creationId xmlns:a16="http://schemas.microsoft.com/office/drawing/2014/main" id="{41C01F6F-3731-8342-BB5A-0E4A49642B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BB5FBB-45C1-4C42-899D-42CA83FCC629}"/>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343251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7B90A-DA54-714C-8E98-015F4C89D8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A502FE-D425-2043-9D33-33311C542F7A}"/>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4" name="Footer Placeholder 3">
            <a:extLst>
              <a:ext uri="{FF2B5EF4-FFF2-40B4-BE49-F238E27FC236}">
                <a16:creationId xmlns:a16="http://schemas.microsoft.com/office/drawing/2014/main" id="{1B7B704E-9D69-404A-ACD2-45D27657E9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648D3B-7A4E-554D-811C-728DC7511741}"/>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232119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6231DB-61EA-754E-8935-6E8352913551}"/>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3" name="Footer Placeholder 2">
            <a:extLst>
              <a:ext uri="{FF2B5EF4-FFF2-40B4-BE49-F238E27FC236}">
                <a16:creationId xmlns:a16="http://schemas.microsoft.com/office/drawing/2014/main" id="{06CF8A5C-6B33-9349-B266-5924694FAD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88293F-7E02-3F4D-873A-4DFD1A311CB9}"/>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91449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DDD07-ABC2-9E44-A5ED-4A90673AEB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6B28CA-9F74-7346-A2FD-A5EB77FA5C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5D0509-5AE7-EB48-8CF9-646F691C96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970B8E-ABBA-FC4B-8D0E-667EDC2D4EC2}"/>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6" name="Footer Placeholder 5">
            <a:extLst>
              <a:ext uri="{FF2B5EF4-FFF2-40B4-BE49-F238E27FC236}">
                <a16:creationId xmlns:a16="http://schemas.microsoft.com/office/drawing/2014/main" id="{65D0003F-5618-114F-B85A-036C1FA0DC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FDD264-06FB-3748-A3AB-8965561BB7F1}"/>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270713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71A79-0AD6-4E48-B484-945B44F86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BC79A8-C76F-7F44-94B7-C717443D17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0729A3-382E-9B44-A3B8-75650B476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5C191A-F432-AE47-962E-AD849806E812}"/>
              </a:ext>
            </a:extLst>
          </p:cNvPr>
          <p:cNvSpPr>
            <a:spLocks noGrp="1"/>
          </p:cNvSpPr>
          <p:nvPr>
            <p:ph type="dt" sz="half" idx="10"/>
          </p:nvPr>
        </p:nvSpPr>
        <p:spPr/>
        <p:txBody>
          <a:bodyPr/>
          <a:lstStyle/>
          <a:p>
            <a:fld id="{15E76843-A5E1-134A-91A1-5210A2CB29EA}" type="datetimeFigureOut">
              <a:rPr lang="en-US" smtClean="0"/>
              <a:t>3/2/18</a:t>
            </a:fld>
            <a:endParaRPr lang="en-US"/>
          </a:p>
        </p:txBody>
      </p:sp>
      <p:sp>
        <p:nvSpPr>
          <p:cNvPr id="6" name="Footer Placeholder 5">
            <a:extLst>
              <a:ext uri="{FF2B5EF4-FFF2-40B4-BE49-F238E27FC236}">
                <a16:creationId xmlns:a16="http://schemas.microsoft.com/office/drawing/2014/main" id="{AB4BC93C-7458-C840-BC04-98EA17473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91026F-A53E-154E-A75F-04C426A33102}"/>
              </a:ext>
            </a:extLst>
          </p:cNvPr>
          <p:cNvSpPr>
            <a:spLocks noGrp="1"/>
          </p:cNvSpPr>
          <p:nvPr>
            <p:ph type="sldNum" sz="quarter" idx="12"/>
          </p:nvPr>
        </p:nvSpPr>
        <p:spPr/>
        <p:txBody>
          <a:bodyPr/>
          <a:lstStyle/>
          <a:p>
            <a:fld id="{A8A27D35-70DB-FC4A-BE20-4003445B014C}" type="slidenum">
              <a:rPr lang="en-US" smtClean="0"/>
              <a:t>‹#›</a:t>
            </a:fld>
            <a:endParaRPr lang="en-US"/>
          </a:p>
        </p:txBody>
      </p:sp>
    </p:spTree>
    <p:extLst>
      <p:ext uri="{BB962C8B-B14F-4D97-AF65-F5344CB8AC3E}">
        <p14:creationId xmlns:p14="http://schemas.microsoft.com/office/powerpoint/2010/main" val="53065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DB8D30-0FCC-584F-BE29-F018E0700B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C96051-6AA5-4A47-8FA8-B2003A1093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1C216-7821-454D-B566-A45C44D047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76843-A5E1-134A-91A1-5210A2CB29EA}" type="datetimeFigureOut">
              <a:rPr lang="en-US" smtClean="0"/>
              <a:t>3/2/18</a:t>
            </a:fld>
            <a:endParaRPr lang="en-US"/>
          </a:p>
        </p:txBody>
      </p:sp>
      <p:sp>
        <p:nvSpPr>
          <p:cNvPr id="5" name="Footer Placeholder 4">
            <a:extLst>
              <a:ext uri="{FF2B5EF4-FFF2-40B4-BE49-F238E27FC236}">
                <a16:creationId xmlns:a16="http://schemas.microsoft.com/office/drawing/2014/main" id="{D4B6846C-A768-544C-800F-5626D06733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A7FC73-8099-484F-B384-C0C1DBCB2D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27D35-70DB-FC4A-BE20-4003445B014C}" type="slidenum">
              <a:rPr lang="en-US" smtClean="0"/>
              <a:t>‹#›</a:t>
            </a:fld>
            <a:endParaRPr lang="en-US"/>
          </a:p>
        </p:txBody>
      </p:sp>
    </p:spTree>
    <p:extLst>
      <p:ext uri="{BB962C8B-B14F-4D97-AF65-F5344CB8AC3E}">
        <p14:creationId xmlns:p14="http://schemas.microsoft.com/office/powerpoint/2010/main" val="2688018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905BA41-EE6E-4F80-8636-447F22DD729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F3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CD7549B2-EE05-4558-8C64-AC46755F2B2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a:solidFill>
              <a:srgbClr val="F3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28B76783-50A2-2746-B3AC-26DF4379AB02}"/>
              </a:ext>
            </a:extLst>
          </p:cNvPr>
          <p:cNvPicPr>
            <a:picLocks noChangeAspect="1"/>
          </p:cNvPicPr>
          <p:nvPr/>
        </p:nvPicPr>
        <p:blipFill>
          <a:blip r:embed="rId2"/>
          <a:stretch>
            <a:fillRect/>
          </a:stretch>
        </p:blipFill>
        <p:spPr>
          <a:xfrm>
            <a:off x="5337115" y="1621527"/>
            <a:ext cx="1517772" cy="675622"/>
          </a:xfrm>
          <a:prstGeom prst="rect">
            <a:avLst/>
          </a:prstGeom>
        </p:spPr>
      </p:pic>
      <p:sp>
        <p:nvSpPr>
          <p:cNvPr id="2" name="Title 1">
            <a:extLst>
              <a:ext uri="{FF2B5EF4-FFF2-40B4-BE49-F238E27FC236}">
                <a16:creationId xmlns:a16="http://schemas.microsoft.com/office/drawing/2014/main" id="{D60EE41D-5C52-0B46-A8D4-E89C5D7B61D2}"/>
              </a:ext>
            </a:extLst>
          </p:cNvPr>
          <p:cNvSpPr>
            <a:spLocks noGrp="1"/>
          </p:cNvSpPr>
          <p:nvPr>
            <p:ph type="ctrTitle"/>
          </p:nvPr>
        </p:nvSpPr>
        <p:spPr>
          <a:xfrm>
            <a:off x="1848465" y="3298722"/>
            <a:ext cx="8495070" cy="1784402"/>
          </a:xfrm>
        </p:spPr>
        <p:txBody>
          <a:bodyPr anchor="b">
            <a:normAutofit/>
          </a:bodyPr>
          <a:lstStyle/>
          <a:p>
            <a:r>
              <a:rPr lang="en-GB" sz="5100">
                <a:solidFill>
                  <a:srgbClr val="FFFFFF"/>
                </a:solidFill>
              </a:rPr>
              <a:t>AQA GCSE Drama </a:t>
            </a:r>
            <a:br>
              <a:rPr lang="en-GB" sz="5100">
                <a:solidFill>
                  <a:srgbClr val="FFFFFF"/>
                </a:solidFill>
              </a:rPr>
            </a:br>
            <a:r>
              <a:rPr lang="en-GB" sz="5100">
                <a:solidFill>
                  <a:srgbClr val="FFFFFF"/>
                </a:solidFill>
              </a:rPr>
              <a:t>Component 2: Devised Drama</a:t>
            </a:r>
            <a:endParaRPr lang="en-US" sz="5100">
              <a:solidFill>
                <a:srgbClr val="FFFFFF"/>
              </a:solidFill>
            </a:endParaRPr>
          </a:p>
        </p:txBody>
      </p:sp>
      <p:sp>
        <p:nvSpPr>
          <p:cNvPr id="3" name="Subtitle 2">
            <a:extLst>
              <a:ext uri="{FF2B5EF4-FFF2-40B4-BE49-F238E27FC236}">
                <a16:creationId xmlns:a16="http://schemas.microsoft.com/office/drawing/2014/main" id="{4D0CCA24-9DD0-0543-A360-ABD733D5AD86}"/>
              </a:ext>
            </a:extLst>
          </p:cNvPr>
          <p:cNvSpPr>
            <a:spLocks noGrp="1"/>
          </p:cNvSpPr>
          <p:nvPr>
            <p:ph type="subTitle" idx="1"/>
          </p:nvPr>
        </p:nvSpPr>
        <p:spPr>
          <a:xfrm>
            <a:off x="1848465" y="5258851"/>
            <a:ext cx="8495070" cy="904005"/>
          </a:xfrm>
        </p:spPr>
        <p:txBody>
          <a:bodyPr>
            <a:normAutofit/>
          </a:bodyPr>
          <a:lstStyle/>
          <a:p>
            <a:r>
              <a:rPr lang="en-GB">
                <a:solidFill>
                  <a:srgbClr val="FFFFFF"/>
                </a:solidFill>
              </a:rPr>
              <a:t>Written Log Book</a:t>
            </a:r>
            <a:endParaRPr lang="en-US">
              <a:solidFill>
                <a:srgbClr val="FFFFFF"/>
              </a:solidFill>
            </a:endParaRPr>
          </a:p>
        </p:txBody>
      </p:sp>
    </p:spTree>
    <p:extLst>
      <p:ext uri="{BB962C8B-B14F-4D97-AF65-F5344CB8AC3E}">
        <p14:creationId xmlns:p14="http://schemas.microsoft.com/office/powerpoint/2010/main" val="1381213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BE799-2EEA-524C-B08C-DC52D518DBD9}"/>
              </a:ext>
            </a:extLst>
          </p:cNvPr>
          <p:cNvSpPr>
            <a:spLocks noGrp="1"/>
          </p:cNvSpPr>
          <p:nvPr>
            <p:ph type="title"/>
          </p:nvPr>
        </p:nvSpPr>
        <p:spPr>
          <a:xfrm>
            <a:off x="4582274" y="365125"/>
            <a:ext cx="7181358" cy="1325563"/>
          </a:xfrm>
        </p:spPr>
        <p:txBody>
          <a:bodyPr>
            <a:normAutofit fontScale="90000"/>
          </a:bodyPr>
          <a:lstStyle/>
          <a:p>
            <a:r>
              <a:rPr lang="en-US" sz="4000" dirty="0"/>
              <a:t>SWOT Analysis of “</a:t>
            </a:r>
            <a:r>
              <a:rPr lang="en-GB" sz="4000" dirty="0"/>
              <a:t>the benefits you brought to the pair/group and the way in which you positively shaped the outcome”</a:t>
            </a:r>
            <a:endParaRPr lang="en-US" dirty="0"/>
          </a:p>
        </p:txBody>
      </p:sp>
      <p:graphicFrame>
        <p:nvGraphicFramePr>
          <p:cNvPr id="4" name="Content Placeholder 3">
            <a:extLst>
              <a:ext uri="{FF2B5EF4-FFF2-40B4-BE49-F238E27FC236}">
                <a16:creationId xmlns:a16="http://schemas.microsoft.com/office/drawing/2014/main" id="{FF9634FD-D4BF-9242-A506-209193BD5B17}"/>
              </a:ext>
            </a:extLst>
          </p:cNvPr>
          <p:cNvGraphicFramePr>
            <a:graphicFrameLocks noGrp="1"/>
          </p:cNvGraphicFramePr>
          <p:nvPr>
            <p:ph idx="1"/>
          </p:nvPr>
        </p:nvGraphicFramePr>
        <p:xfrm>
          <a:off x="358345" y="365125"/>
          <a:ext cx="6450227" cy="6085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C1BCD264-AC64-834E-A08D-6E0AD72B6DD5}"/>
              </a:ext>
            </a:extLst>
          </p:cNvPr>
          <p:cNvSpPr txBox="1">
            <a:spLocks/>
          </p:cNvSpPr>
          <p:nvPr/>
        </p:nvSpPr>
        <p:spPr>
          <a:xfrm>
            <a:off x="7129848" y="1825625"/>
            <a:ext cx="453493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Consider writing about what you think were the </a:t>
            </a:r>
            <a:r>
              <a:rPr lang="en-US" b="1" dirty="0"/>
              <a:t>strengths</a:t>
            </a:r>
            <a:r>
              <a:rPr lang="en-US" dirty="0"/>
              <a:t> your group and how have you contributed to that </a:t>
            </a:r>
            <a:r>
              <a:rPr lang="en-US" b="1" dirty="0"/>
              <a:t>strength. </a:t>
            </a:r>
            <a:endParaRPr lang="en-US" dirty="0"/>
          </a:p>
          <a:p>
            <a:r>
              <a:rPr lang="en-US" dirty="0"/>
              <a:t>Consider writing about what how you helped your group overcome any </a:t>
            </a:r>
            <a:r>
              <a:rPr lang="en-US" b="1" dirty="0"/>
              <a:t>weaknesses </a:t>
            </a:r>
            <a:r>
              <a:rPr lang="en-US" dirty="0"/>
              <a:t>and/or </a:t>
            </a:r>
            <a:r>
              <a:rPr lang="en-US" b="1" dirty="0"/>
              <a:t>threats</a:t>
            </a:r>
            <a:r>
              <a:rPr lang="en-US" dirty="0"/>
              <a:t> to improve and develop your performance.</a:t>
            </a:r>
          </a:p>
          <a:p>
            <a:r>
              <a:rPr lang="en-US" dirty="0"/>
              <a:t>Consider writing about what how did you use any </a:t>
            </a:r>
            <a:r>
              <a:rPr lang="en-US" b="1" dirty="0"/>
              <a:t>opportunities </a:t>
            </a:r>
            <a:r>
              <a:rPr lang="en-US" dirty="0"/>
              <a:t>in a positive way to develop and improve your performance.</a:t>
            </a:r>
          </a:p>
          <a:p>
            <a:r>
              <a:rPr lang="en-US" dirty="0"/>
              <a:t>Consider writing about what your audience thought about the performance.</a:t>
            </a:r>
          </a:p>
          <a:p>
            <a:r>
              <a:rPr lang="en-US" dirty="0"/>
              <a:t>Consider writing about the </a:t>
            </a:r>
            <a:r>
              <a:rPr lang="en-US" b="1" dirty="0"/>
              <a:t>threats </a:t>
            </a:r>
            <a:r>
              <a:rPr lang="en-US" dirty="0"/>
              <a:t>or </a:t>
            </a:r>
            <a:r>
              <a:rPr lang="en-US" b="1" dirty="0"/>
              <a:t>weaknesses </a:t>
            </a:r>
            <a:r>
              <a:rPr lang="en-US" dirty="0"/>
              <a:t>didn’t you improve on and were still in your piece when you performed it. </a:t>
            </a:r>
          </a:p>
        </p:txBody>
      </p:sp>
    </p:spTree>
    <p:extLst>
      <p:ext uri="{BB962C8B-B14F-4D97-AF65-F5344CB8AC3E}">
        <p14:creationId xmlns:p14="http://schemas.microsoft.com/office/powerpoint/2010/main" val="1290193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55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54749FA-C93B-704C-8BB5-CAB217F51B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28297" y="643467"/>
            <a:ext cx="4735405" cy="5571066"/>
          </a:xfrm>
          <a:prstGeom prst="rect">
            <a:avLst/>
          </a:prstGeom>
        </p:spPr>
      </p:pic>
    </p:spTree>
    <p:extLst>
      <p:ext uri="{BB962C8B-B14F-4D97-AF65-F5344CB8AC3E}">
        <p14:creationId xmlns:p14="http://schemas.microsoft.com/office/powerpoint/2010/main" val="2038388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5FD3A2-18EF-FB42-BEFA-3CD4701514F5}"/>
              </a:ext>
            </a:extLst>
          </p:cNvPr>
          <p:cNvSpPr>
            <a:spLocks noGrp="1"/>
          </p:cNvSpPr>
          <p:nvPr>
            <p:ph type="ctrTitle"/>
          </p:nvPr>
        </p:nvSpPr>
        <p:spPr/>
        <p:txBody>
          <a:bodyPr/>
          <a:lstStyle/>
          <a:p>
            <a:r>
              <a:rPr lang="en-GB" dirty="0"/>
              <a:t>Section 3: Analysis and Evaluation</a:t>
            </a:r>
            <a:endParaRPr lang="en-US" dirty="0"/>
          </a:p>
        </p:txBody>
      </p:sp>
      <p:sp>
        <p:nvSpPr>
          <p:cNvPr id="5" name="Subtitle 4">
            <a:extLst>
              <a:ext uri="{FF2B5EF4-FFF2-40B4-BE49-F238E27FC236}">
                <a16:creationId xmlns:a16="http://schemas.microsoft.com/office/drawing/2014/main" id="{DDAE78B8-7EB1-B741-8D71-6F3A578F48C4}"/>
              </a:ext>
            </a:extLst>
          </p:cNvPr>
          <p:cNvSpPr>
            <a:spLocks noGrp="1"/>
          </p:cNvSpPr>
          <p:nvPr>
            <p:ph type="subTitle" idx="1"/>
          </p:nvPr>
        </p:nvSpPr>
        <p:spPr/>
        <p:txBody>
          <a:bodyPr>
            <a:normAutofit fontScale="92500"/>
          </a:bodyPr>
          <a:lstStyle/>
          <a:p>
            <a:r>
              <a:rPr lang="en-GB" dirty="0"/>
              <a:t>In this section students expected to demonstrate their analytical and evaluative skills with respect to their own devised work by analysing and evaluating the ways in which they individually contributed to the devising process as a whole and to the final devised piece, exploring their strengths and the learning opportunities taken from the experience.</a:t>
            </a:r>
            <a:endParaRPr lang="en-US" dirty="0"/>
          </a:p>
        </p:txBody>
      </p:sp>
    </p:spTree>
    <p:extLst>
      <p:ext uri="{BB962C8B-B14F-4D97-AF65-F5344CB8AC3E}">
        <p14:creationId xmlns:p14="http://schemas.microsoft.com/office/powerpoint/2010/main" val="935498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E7967-9579-394D-89F9-C1BB7685E0D7}"/>
              </a:ext>
            </a:extLst>
          </p:cNvPr>
          <p:cNvSpPr>
            <a:spLocks noGrp="1"/>
          </p:cNvSpPr>
          <p:nvPr>
            <p:ph type="title"/>
          </p:nvPr>
        </p:nvSpPr>
        <p:spPr/>
        <p:txBody>
          <a:bodyPr/>
          <a:lstStyle/>
          <a:p>
            <a:r>
              <a:rPr lang="en-US" dirty="0"/>
              <a:t>You, the student, must explain:</a:t>
            </a:r>
          </a:p>
        </p:txBody>
      </p:sp>
      <p:sp>
        <p:nvSpPr>
          <p:cNvPr id="3" name="Content Placeholder 2">
            <a:extLst>
              <a:ext uri="{FF2B5EF4-FFF2-40B4-BE49-F238E27FC236}">
                <a16:creationId xmlns:a16="http://schemas.microsoft.com/office/drawing/2014/main" id="{96E03636-F064-1A49-B7D0-4BC3A1E21D06}"/>
              </a:ext>
            </a:extLst>
          </p:cNvPr>
          <p:cNvSpPr>
            <a:spLocks noGrp="1"/>
          </p:cNvSpPr>
          <p:nvPr>
            <p:ph idx="1"/>
          </p:nvPr>
        </p:nvSpPr>
        <p:spPr/>
        <p:txBody>
          <a:bodyPr>
            <a:normAutofit/>
          </a:bodyPr>
          <a:lstStyle/>
          <a:p>
            <a:r>
              <a:rPr lang="en-GB" dirty="0"/>
              <a:t>how far you developed your theatrical skills </a:t>
            </a:r>
          </a:p>
          <a:p>
            <a:r>
              <a:rPr lang="en-GB" dirty="0"/>
              <a:t>the benefits you brought to the pair/group and the way in which you positively shaped the outcome </a:t>
            </a:r>
          </a:p>
          <a:p>
            <a:r>
              <a:rPr lang="en-GB" dirty="0"/>
              <a:t>the overall impact you had as individuals.</a:t>
            </a:r>
          </a:p>
          <a:p>
            <a:endParaRPr lang="en-GB" dirty="0"/>
          </a:p>
          <a:p>
            <a:pPr marL="0" indent="0">
              <a:buNone/>
            </a:pPr>
            <a:r>
              <a:rPr lang="en-GB" dirty="0"/>
              <a:t>You should also write about areas you didn’t think went so well and need further development if you were to do it again in the future.</a:t>
            </a:r>
            <a:endParaRPr lang="en-US" dirty="0"/>
          </a:p>
        </p:txBody>
      </p:sp>
    </p:spTree>
    <p:extLst>
      <p:ext uri="{BB962C8B-B14F-4D97-AF65-F5344CB8AC3E}">
        <p14:creationId xmlns:p14="http://schemas.microsoft.com/office/powerpoint/2010/main" val="3269069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BE799-2EEA-524C-B08C-DC52D518DBD9}"/>
              </a:ext>
            </a:extLst>
          </p:cNvPr>
          <p:cNvSpPr>
            <a:spLocks noGrp="1"/>
          </p:cNvSpPr>
          <p:nvPr>
            <p:ph type="title"/>
          </p:nvPr>
        </p:nvSpPr>
        <p:spPr>
          <a:xfrm>
            <a:off x="7129848" y="365125"/>
            <a:ext cx="4633784" cy="1325563"/>
          </a:xfrm>
        </p:spPr>
        <p:txBody>
          <a:bodyPr/>
          <a:lstStyle/>
          <a:p>
            <a:r>
              <a:rPr lang="en-US" dirty="0"/>
              <a:t>SWOT Analysis</a:t>
            </a:r>
          </a:p>
        </p:txBody>
      </p:sp>
      <p:graphicFrame>
        <p:nvGraphicFramePr>
          <p:cNvPr id="4" name="Content Placeholder 3">
            <a:extLst>
              <a:ext uri="{FF2B5EF4-FFF2-40B4-BE49-F238E27FC236}">
                <a16:creationId xmlns:a16="http://schemas.microsoft.com/office/drawing/2014/main" id="{FF9634FD-D4BF-9242-A506-209193BD5B17}"/>
              </a:ext>
            </a:extLst>
          </p:cNvPr>
          <p:cNvGraphicFramePr>
            <a:graphicFrameLocks noGrp="1"/>
          </p:cNvGraphicFramePr>
          <p:nvPr>
            <p:ph idx="1"/>
            <p:extLst>
              <p:ext uri="{D42A27DB-BD31-4B8C-83A1-F6EECF244321}">
                <p14:modId xmlns:p14="http://schemas.microsoft.com/office/powerpoint/2010/main" val="1083744762"/>
              </p:ext>
            </p:extLst>
          </p:nvPr>
        </p:nvGraphicFramePr>
        <p:xfrm>
          <a:off x="358345" y="365125"/>
          <a:ext cx="6450227" cy="6085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C1BCD264-AC64-834E-A08D-6E0AD72B6DD5}"/>
              </a:ext>
            </a:extLst>
          </p:cNvPr>
          <p:cNvSpPr txBox="1">
            <a:spLocks/>
          </p:cNvSpPr>
          <p:nvPr/>
        </p:nvSpPr>
        <p:spPr>
          <a:xfrm>
            <a:off x="7129848" y="1825625"/>
            <a:ext cx="453493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Strengths</a:t>
            </a:r>
            <a:r>
              <a:rPr lang="en-US" dirty="0"/>
              <a:t> are good ideas within the devising process or individual performance strengths (e.g. physical theatre) </a:t>
            </a:r>
          </a:p>
        </p:txBody>
      </p:sp>
      <p:sp>
        <p:nvSpPr>
          <p:cNvPr id="6" name="Rectangle 5">
            <a:extLst>
              <a:ext uri="{FF2B5EF4-FFF2-40B4-BE49-F238E27FC236}">
                <a16:creationId xmlns:a16="http://schemas.microsoft.com/office/drawing/2014/main" id="{BFB8779D-6680-1D49-8B8A-50B76FD62E83}"/>
              </a:ext>
            </a:extLst>
          </p:cNvPr>
          <p:cNvSpPr/>
          <p:nvPr/>
        </p:nvSpPr>
        <p:spPr>
          <a:xfrm>
            <a:off x="4794422" y="2273643"/>
            <a:ext cx="1853513" cy="208829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737589CE-48B5-2946-8046-1B615A4DD3F0}"/>
              </a:ext>
            </a:extLst>
          </p:cNvPr>
          <p:cNvSpPr/>
          <p:nvPr/>
        </p:nvSpPr>
        <p:spPr>
          <a:xfrm>
            <a:off x="2656701" y="4604164"/>
            <a:ext cx="1853513" cy="208829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64E3784D-F118-9B46-BE00-11385C245F48}"/>
              </a:ext>
            </a:extLst>
          </p:cNvPr>
          <p:cNvSpPr/>
          <p:nvPr/>
        </p:nvSpPr>
        <p:spPr>
          <a:xfrm>
            <a:off x="481912" y="2436317"/>
            <a:ext cx="1853513" cy="208829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2931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BE799-2EEA-524C-B08C-DC52D518DBD9}"/>
              </a:ext>
            </a:extLst>
          </p:cNvPr>
          <p:cNvSpPr>
            <a:spLocks noGrp="1"/>
          </p:cNvSpPr>
          <p:nvPr>
            <p:ph type="title"/>
          </p:nvPr>
        </p:nvSpPr>
        <p:spPr>
          <a:xfrm>
            <a:off x="7129848" y="365125"/>
            <a:ext cx="4633784" cy="1325563"/>
          </a:xfrm>
        </p:spPr>
        <p:txBody>
          <a:bodyPr/>
          <a:lstStyle/>
          <a:p>
            <a:r>
              <a:rPr lang="en-US" dirty="0"/>
              <a:t>SWOT Analysis</a:t>
            </a:r>
          </a:p>
        </p:txBody>
      </p:sp>
      <p:graphicFrame>
        <p:nvGraphicFramePr>
          <p:cNvPr id="4" name="Content Placeholder 3">
            <a:extLst>
              <a:ext uri="{FF2B5EF4-FFF2-40B4-BE49-F238E27FC236}">
                <a16:creationId xmlns:a16="http://schemas.microsoft.com/office/drawing/2014/main" id="{FF9634FD-D4BF-9242-A506-209193BD5B17}"/>
              </a:ext>
            </a:extLst>
          </p:cNvPr>
          <p:cNvGraphicFramePr>
            <a:graphicFrameLocks noGrp="1"/>
          </p:cNvGraphicFramePr>
          <p:nvPr>
            <p:ph idx="1"/>
          </p:nvPr>
        </p:nvGraphicFramePr>
        <p:xfrm>
          <a:off x="358345" y="365125"/>
          <a:ext cx="6450227" cy="6085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C1BCD264-AC64-834E-A08D-6E0AD72B6DD5}"/>
              </a:ext>
            </a:extLst>
          </p:cNvPr>
          <p:cNvSpPr txBox="1">
            <a:spLocks/>
          </p:cNvSpPr>
          <p:nvPr/>
        </p:nvSpPr>
        <p:spPr>
          <a:xfrm>
            <a:off x="7129848" y="1825625"/>
            <a:ext cx="453493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Weaknesses</a:t>
            </a:r>
            <a:r>
              <a:rPr lang="en-US" dirty="0"/>
              <a:t> are things that need improving. That could be an idea that isn’t working very well either physically (i.e. you can’t do it) or it isn’t communicating what you want it to. That could also be an area of performance that you, as an individual, need to develop.</a:t>
            </a:r>
          </a:p>
        </p:txBody>
      </p:sp>
      <p:sp>
        <p:nvSpPr>
          <p:cNvPr id="7" name="Rectangle 6">
            <a:extLst>
              <a:ext uri="{FF2B5EF4-FFF2-40B4-BE49-F238E27FC236}">
                <a16:creationId xmlns:a16="http://schemas.microsoft.com/office/drawing/2014/main" id="{737589CE-48B5-2946-8046-1B615A4DD3F0}"/>
              </a:ext>
            </a:extLst>
          </p:cNvPr>
          <p:cNvSpPr/>
          <p:nvPr/>
        </p:nvSpPr>
        <p:spPr>
          <a:xfrm>
            <a:off x="2656701" y="4604164"/>
            <a:ext cx="1853513" cy="208829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64E3784D-F118-9B46-BE00-11385C245F48}"/>
              </a:ext>
            </a:extLst>
          </p:cNvPr>
          <p:cNvSpPr/>
          <p:nvPr/>
        </p:nvSpPr>
        <p:spPr>
          <a:xfrm>
            <a:off x="481912" y="2436317"/>
            <a:ext cx="1853513" cy="208829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30590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BE799-2EEA-524C-B08C-DC52D518DBD9}"/>
              </a:ext>
            </a:extLst>
          </p:cNvPr>
          <p:cNvSpPr>
            <a:spLocks noGrp="1"/>
          </p:cNvSpPr>
          <p:nvPr>
            <p:ph type="title"/>
          </p:nvPr>
        </p:nvSpPr>
        <p:spPr>
          <a:xfrm>
            <a:off x="7129848" y="365125"/>
            <a:ext cx="4633784" cy="1325563"/>
          </a:xfrm>
        </p:spPr>
        <p:txBody>
          <a:bodyPr/>
          <a:lstStyle/>
          <a:p>
            <a:r>
              <a:rPr lang="en-US" dirty="0"/>
              <a:t>SWOT Analysis</a:t>
            </a:r>
          </a:p>
        </p:txBody>
      </p:sp>
      <p:graphicFrame>
        <p:nvGraphicFramePr>
          <p:cNvPr id="4" name="Content Placeholder 3">
            <a:extLst>
              <a:ext uri="{FF2B5EF4-FFF2-40B4-BE49-F238E27FC236}">
                <a16:creationId xmlns:a16="http://schemas.microsoft.com/office/drawing/2014/main" id="{FF9634FD-D4BF-9242-A506-209193BD5B17}"/>
              </a:ext>
            </a:extLst>
          </p:cNvPr>
          <p:cNvGraphicFramePr>
            <a:graphicFrameLocks noGrp="1"/>
          </p:cNvGraphicFramePr>
          <p:nvPr>
            <p:ph idx="1"/>
          </p:nvPr>
        </p:nvGraphicFramePr>
        <p:xfrm>
          <a:off x="358345" y="365125"/>
          <a:ext cx="6450227" cy="6085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C1BCD264-AC64-834E-A08D-6E0AD72B6DD5}"/>
              </a:ext>
            </a:extLst>
          </p:cNvPr>
          <p:cNvSpPr txBox="1">
            <a:spLocks/>
          </p:cNvSpPr>
          <p:nvPr/>
        </p:nvSpPr>
        <p:spPr>
          <a:xfrm>
            <a:off x="7129848" y="1825625"/>
            <a:ext cx="453493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Opportunities</a:t>
            </a:r>
            <a:r>
              <a:rPr lang="en-US" dirty="0"/>
              <a:t> are potential ideas or skills that could come from an idea or an individual personal performance strength. It is fine to say that as you were good at physical theatre there was the opportunity to create a physical theatre scene.</a:t>
            </a:r>
          </a:p>
        </p:txBody>
      </p:sp>
      <p:sp>
        <p:nvSpPr>
          <p:cNvPr id="8" name="Rectangle 7">
            <a:extLst>
              <a:ext uri="{FF2B5EF4-FFF2-40B4-BE49-F238E27FC236}">
                <a16:creationId xmlns:a16="http://schemas.microsoft.com/office/drawing/2014/main" id="{64E3784D-F118-9B46-BE00-11385C245F48}"/>
              </a:ext>
            </a:extLst>
          </p:cNvPr>
          <p:cNvSpPr/>
          <p:nvPr/>
        </p:nvSpPr>
        <p:spPr>
          <a:xfrm>
            <a:off x="481912" y="2436317"/>
            <a:ext cx="1853513" cy="208829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353815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BE799-2EEA-524C-B08C-DC52D518DBD9}"/>
              </a:ext>
            </a:extLst>
          </p:cNvPr>
          <p:cNvSpPr>
            <a:spLocks noGrp="1"/>
          </p:cNvSpPr>
          <p:nvPr>
            <p:ph type="title"/>
          </p:nvPr>
        </p:nvSpPr>
        <p:spPr>
          <a:xfrm>
            <a:off x="7129848" y="365125"/>
            <a:ext cx="4633784" cy="1325563"/>
          </a:xfrm>
        </p:spPr>
        <p:txBody>
          <a:bodyPr/>
          <a:lstStyle/>
          <a:p>
            <a:r>
              <a:rPr lang="en-US" dirty="0"/>
              <a:t>SWOT Analysis</a:t>
            </a:r>
          </a:p>
        </p:txBody>
      </p:sp>
      <p:graphicFrame>
        <p:nvGraphicFramePr>
          <p:cNvPr id="4" name="Content Placeholder 3">
            <a:extLst>
              <a:ext uri="{FF2B5EF4-FFF2-40B4-BE49-F238E27FC236}">
                <a16:creationId xmlns:a16="http://schemas.microsoft.com/office/drawing/2014/main" id="{FF9634FD-D4BF-9242-A506-209193BD5B17}"/>
              </a:ext>
            </a:extLst>
          </p:cNvPr>
          <p:cNvGraphicFramePr>
            <a:graphicFrameLocks noGrp="1"/>
          </p:cNvGraphicFramePr>
          <p:nvPr>
            <p:ph idx="1"/>
          </p:nvPr>
        </p:nvGraphicFramePr>
        <p:xfrm>
          <a:off x="358345" y="365125"/>
          <a:ext cx="6450227" cy="6085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C1BCD264-AC64-834E-A08D-6E0AD72B6DD5}"/>
              </a:ext>
            </a:extLst>
          </p:cNvPr>
          <p:cNvSpPr txBox="1">
            <a:spLocks/>
          </p:cNvSpPr>
          <p:nvPr/>
        </p:nvSpPr>
        <p:spPr>
          <a:xfrm>
            <a:off x="7129848" y="1825625"/>
            <a:ext cx="453493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Threats</a:t>
            </a:r>
            <a:r>
              <a:rPr lang="en-US" dirty="0"/>
              <a:t> are things that you need to overcome which threaten the successful outcome of your dramatic intentions for the performance. Anything that is stopping you and your piece of theatre communicating what you want it to, to the audience.</a:t>
            </a:r>
          </a:p>
        </p:txBody>
      </p:sp>
    </p:spTree>
    <p:extLst>
      <p:ext uri="{BB962C8B-B14F-4D97-AF65-F5344CB8AC3E}">
        <p14:creationId xmlns:p14="http://schemas.microsoft.com/office/powerpoint/2010/main" val="212089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BE799-2EEA-524C-B08C-DC52D518DBD9}"/>
              </a:ext>
            </a:extLst>
          </p:cNvPr>
          <p:cNvSpPr>
            <a:spLocks noGrp="1"/>
          </p:cNvSpPr>
          <p:nvPr>
            <p:ph type="title"/>
          </p:nvPr>
        </p:nvSpPr>
        <p:spPr>
          <a:xfrm>
            <a:off x="7129848" y="365125"/>
            <a:ext cx="4633784" cy="1325563"/>
          </a:xfrm>
        </p:spPr>
        <p:txBody>
          <a:bodyPr>
            <a:normAutofit fontScale="90000"/>
          </a:bodyPr>
          <a:lstStyle/>
          <a:p>
            <a:r>
              <a:rPr lang="en-US" sz="4000" dirty="0"/>
              <a:t>SWOT Analysis of “</a:t>
            </a:r>
            <a:r>
              <a:rPr lang="en-GB" sz="4000" dirty="0"/>
              <a:t>how far you developed your theatrical skills” </a:t>
            </a:r>
            <a:endParaRPr lang="en-US" dirty="0"/>
          </a:p>
        </p:txBody>
      </p:sp>
      <p:graphicFrame>
        <p:nvGraphicFramePr>
          <p:cNvPr id="4" name="Content Placeholder 3">
            <a:extLst>
              <a:ext uri="{FF2B5EF4-FFF2-40B4-BE49-F238E27FC236}">
                <a16:creationId xmlns:a16="http://schemas.microsoft.com/office/drawing/2014/main" id="{FF9634FD-D4BF-9242-A506-209193BD5B17}"/>
              </a:ext>
            </a:extLst>
          </p:cNvPr>
          <p:cNvGraphicFramePr>
            <a:graphicFrameLocks noGrp="1"/>
          </p:cNvGraphicFramePr>
          <p:nvPr>
            <p:ph idx="1"/>
          </p:nvPr>
        </p:nvGraphicFramePr>
        <p:xfrm>
          <a:off x="358345" y="365125"/>
          <a:ext cx="6450227" cy="6085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C1BCD264-AC64-834E-A08D-6E0AD72B6DD5}"/>
              </a:ext>
            </a:extLst>
          </p:cNvPr>
          <p:cNvSpPr txBox="1">
            <a:spLocks/>
          </p:cNvSpPr>
          <p:nvPr/>
        </p:nvSpPr>
        <p:spPr>
          <a:xfrm>
            <a:off x="7129848" y="1825625"/>
            <a:ext cx="4534930"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Consider writing what </a:t>
            </a:r>
            <a:r>
              <a:rPr lang="en-US" b="1" dirty="0"/>
              <a:t>strengths </a:t>
            </a:r>
            <a:r>
              <a:rPr lang="en-US" dirty="0"/>
              <a:t>did you bring to your group and how have you used that </a:t>
            </a:r>
            <a:r>
              <a:rPr lang="en-US" b="1" dirty="0"/>
              <a:t>opportunity </a:t>
            </a:r>
            <a:r>
              <a:rPr lang="en-US" dirty="0"/>
              <a:t>in your performance.</a:t>
            </a:r>
          </a:p>
          <a:p>
            <a:r>
              <a:rPr lang="en-US" dirty="0"/>
              <a:t>Consider writing about what </a:t>
            </a:r>
            <a:r>
              <a:rPr lang="en-US" b="1" dirty="0"/>
              <a:t>weaknesses </a:t>
            </a:r>
            <a:r>
              <a:rPr lang="en-US" dirty="0"/>
              <a:t>you have as a performer at the start of the performance. Consider if these pose a </a:t>
            </a:r>
            <a:r>
              <a:rPr lang="en-US" b="1" dirty="0"/>
              <a:t>threat </a:t>
            </a:r>
            <a:r>
              <a:rPr lang="en-US" dirty="0"/>
              <a:t>at any point to the performance and how have you overcame them.</a:t>
            </a:r>
          </a:p>
          <a:p>
            <a:r>
              <a:rPr lang="en-US" dirty="0"/>
              <a:t>Consider how your own performance skills have improved as a result of this devised performance.</a:t>
            </a:r>
          </a:p>
        </p:txBody>
      </p:sp>
    </p:spTree>
    <p:extLst>
      <p:ext uri="{BB962C8B-B14F-4D97-AF65-F5344CB8AC3E}">
        <p14:creationId xmlns:p14="http://schemas.microsoft.com/office/powerpoint/2010/main" val="422005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BBD3B-F9AF-1744-89BC-5070CF2EAB44}"/>
              </a:ext>
            </a:extLst>
          </p:cNvPr>
          <p:cNvSpPr>
            <a:spLocks noGrp="1"/>
          </p:cNvSpPr>
          <p:nvPr>
            <p:ph type="title"/>
          </p:nvPr>
        </p:nvSpPr>
        <p:spPr/>
        <p:txBody>
          <a:bodyPr/>
          <a:lstStyle/>
          <a:p>
            <a:r>
              <a:rPr lang="en-US" dirty="0"/>
              <a:t>What? How? Why? When? </a:t>
            </a:r>
          </a:p>
        </p:txBody>
      </p:sp>
      <p:sp>
        <p:nvSpPr>
          <p:cNvPr id="3" name="Content Placeholder 2">
            <a:extLst>
              <a:ext uri="{FF2B5EF4-FFF2-40B4-BE49-F238E27FC236}">
                <a16:creationId xmlns:a16="http://schemas.microsoft.com/office/drawing/2014/main" id="{EB7EDC49-0325-934E-921E-3A017D0437E4}"/>
              </a:ext>
            </a:extLst>
          </p:cNvPr>
          <p:cNvSpPr>
            <a:spLocks noGrp="1"/>
          </p:cNvSpPr>
          <p:nvPr>
            <p:ph idx="1"/>
          </p:nvPr>
        </p:nvSpPr>
        <p:spPr/>
        <p:txBody>
          <a:bodyPr/>
          <a:lstStyle/>
          <a:p>
            <a:r>
              <a:rPr lang="en-GB" dirty="0"/>
              <a:t>To help keep your writing to practical work, try to give a response to each one of these statements at every step of the piece of writing.</a:t>
            </a:r>
          </a:p>
          <a:p>
            <a:pPr marL="0" indent="0">
              <a:buNone/>
            </a:pPr>
            <a:endParaRPr lang="en-GB" dirty="0"/>
          </a:p>
          <a:p>
            <a:pPr marL="0" indent="0">
              <a:buNone/>
            </a:pPr>
            <a:r>
              <a:rPr lang="en-GB" dirty="0"/>
              <a:t>For example;</a:t>
            </a:r>
          </a:p>
          <a:p>
            <a:pPr lvl="0"/>
            <a:r>
              <a:rPr lang="en-GB" dirty="0"/>
              <a:t>What performance strength did you have prior to the performance</a:t>
            </a:r>
          </a:p>
          <a:p>
            <a:pPr lvl="0"/>
            <a:r>
              <a:rPr lang="en-GB" dirty="0"/>
              <a:t>How you used it in your performance.</a:t>
            </a:r>
          </a:p>
          <a:p>
            <a:pPr lvl="0"/>
            <a:r>
              <a:rPr lang="en-GB" dirty="0"/>
              <a:t>Why you used it, what it communicated to the audience and how it was being used to meet your theatrical intentions.</a:t>
            </a:r>
          </a:p>
          <a:p>
            <a:pPr lvl="0"/>
            <a:r>
              <a:rPr lang="en-GB" dirty="0"/>
              <a:t>When in the performance you used it.</a:t>
            </a:r>
          </a:p>
        </p:txBody>
      </p:sp>
    </p:spTree>
    <p:extLst>
      <p:ext uri="{BB962C8B-B14F-4D97-AF65-F5344CB8AC3E}">
        <p14:creationId xmlns:p14="http://schemas.microsoft.com/office/powerpoint/2010/main" val="4289227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639</Words>
  <Application>Microsoft Macintosh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AQA GCSE Drama  Component 2: Devised Drama</vt:lpstr>
      <vt:lpstr>Section 3: Analysis and Evaluation</vt:lpstr>
      <vt:lpstr>You, the student, must explain:</vt:lpstr>
      <vt:lpstr>SWOT Analysis</vt:lpstr>
      <vt:lpstr>SWOT Analysis</vt:lpstr>
      <vt:lpstr>SWOT Analysis</vt:lpstr>
      <vt:lpstr>SWOT Analysis</vt:lpstr>
      <vt:lpstr>SWOT Analysis of “how far you developed your theatrical skills” </vt:lpstr>
      <vt:lpstr>What? How? Why? When? </vt:lpstr>
      <vt:lpstr>SWOT Analysis of “the benefits you brought to the pair/group and the way in which you positively shaped the outcome”</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AQA GCSE Drama  Component 2: Devised Drama</dc:title>
  <dc:creator>Keith Richard Burt</dc:creator>
  <cp:lastModifiedBy>Keith Richard Burt</cp:lastModifiedBy>
  <cp:revision>20</cp:revision>
  <dcterms:created xsi:type="dcterms:W3CDTF">2018-01-10T12:38:29Z</dcterms:created>
  <dcterms:modified xsi:type="dcterms:W3CDTF">2018-03-02T14:45:22Z</dcterms:modified>
</cp:coreProperties>
</file>