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411" r:id="rId3"/>
    <p:sldId id="375" r:id="rId4"/>
    <p:sldId id="399" r:id="rId5"/>
    <p:sldId id="401" r:id="rId6"/>
    <p:sldId id="402" r:id="rId7"/>
    <p:sldId id="408" r:id="rId8"/>
    <p:sldId id="409" r:id="rId9"/>
    <p:sldId id="403" r:id="rId10"/>
    <p:sldId id="404" r:id="rId11"/>
    <p:sldId id="410" r:id="rId12"/>
    <p:sldId id="4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456AD3-DDDA-43B1-82B6-1323D3F6517D}" v="1" dt="2020-09-02T15:04:52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D3A61AFA-F39C-4BDD-B382-CC54AFFF5A79}"/>
    <pc:docChg chg="custSel addSld delSld modSld">
      <pc:chgData name="Daniel Richardson" userId="b12f1a219faba2ab" providerId="LiveId" clId="{D3A61AFA-F39C-4BDD-B382-CC54AFFF5A79}" dt="2019-04-02T10:09:39.058" v="2411" actId="20577"/>
      <pc:docMkLst>
        <pc:docMk/>
      </pc:docMkLst>
      <pc:sldChg chg="modSp">
        <pc:chgData name="Daniel Richardson" userId="b12f1a219faba2ab" providerId="LiveId" clId="{D3A61AFA-F39C-4BDD-B382-CC54AFFF5A79}" dt="2019-04-02T08:32:45.914" v="32" actId="20577"/>
        <pc:sldMkLst>
          <pc:docMk/>
          <pc:sldMk cId="1201385341" sldId="256"/>
        </pc:sldMkLst>
        <pc:spChg chg="mod">
          <ac:chgData name="Daniel Richardson" userId="b12f1a219faba2ab" providerId="LiveId" clId="{D3A61AFA-F39C-4BDD-B382-CC54AFFF5A79}" dt="2019-04-02T08:32:45.914" v="32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add">
        <pc:chgData name="Daniel Richardson" userId="b12f1a219faba2ab" providerId="LiveId" clId="{D3A61AFA-F39C-4BDD-B382-CC54AFFF5A79}" dt="2019-04-02T10:09:39.058" v="2411" actId="20577"/>
        <pc:sldMkLst>
          <pc:docMk/>
          <pc:sldMk cId="981921101" sldId="261"/>
        </pc:sldMkLst>
        <pc:spChg chg="mod">
          <ac:chgData name="Daniel Richardson" userId="b12f1a219faba2ab" providerId="LiveId" clId="{D3A61AFA-F39C-4BDD-B382-CC54AFFF5A79}" dt="2019-04-02T09:01:09.523" v="1602" actId="20577"/>
          <ac:spMkLst>
            <pc:docMk/>
            <pc:sldMk cId="981921101" sldId="261"/>
            <ac:spMk id="2" creationId="{4A6F539F-A184-4DE1-86E3-7991B14695D5}"/>
          </ac:spMkLst>
        </pc:spChg>
        <pc:spChg chg="del">
          <ac:chgData name="Daniel Richardson" userId="b12f1a219faba2ab" providerId="LiveId" clId="{D3A61AFA-F39C-4BDD-B382-CC54AFFF5A79}" dt="2019-04-02T09:02:31.420" v="1744" actId="1032"/>
          <ac:spMkLst>
            <pc:docMk/>
            <pc:sldMk cId="981921101" sldId="261"/>
            <ac:spMk id="3" creationId="{3526AAF4-B95D-4F8A-ACB1-E81A8E94DDC4}"/>
          </ac:spMkLst>
        </pc:spChg>
        <pc:spChg chg="mod">
          <ac:chgData name="Daniel Richardson" userId="b12f1a219faba2ab" providerId="LiveId" clId="{D3A61AFA-F39C-4BDD-B382-CC54AFFF5A79}" dt="2019-04-02T09:02:18.888" v="1743" actId="20577"/>
          <ac:spMkLst>
            <pc:docMk/>
            <pc:sldMk cId="981921101" sldId="261"/>
            <ac:spMk id="4" creationId="{1EDC7EC2-83F9-4437-AE9A-ADA20A357F95}"/>
          </ac:spMkLst>
        </pc:spChg>
        <pc:graphicFrameChg chg="add mod">
          <ac:chgData name="Daniel Richardson" userId="b12f1a219faba2ab" providerId="LiveId" clId="{D3A61AFA-F39C-4BDD-B382-CC54AFFF5A79}" dt="2019-04-02T10:09:39.058" v="241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984B41C3-0ADA-44E1-B770-68B531F3D2A2}"/>
    <pc:docChg chg="modSld">
      <pc:chgData name="Daniel Richardson" userId="b12f1a219faba2ab" providerId="LiveId" clId="{984B41C3-0ADA-44E1-B770-68B531F3D2A2}" dt="2019-04-28T21:02:19.429" v="1582" actId="20577"/>
      <pc:docMkLst>
        <pc:docMk/>
      </pc:docMkLst>
      <pc:sldChg chg="modSp">
        <pc:chgData name="Daniel Richardson" userId="b12f1a219faba2ab" providerId="LiveId" clId="{984B41C3-0ADA-44E1-B770-68B531F3D2A2}" dt="2019-04-14T18:50:29.064" v="25" actId="14100"/>
        <pc:sldMkLst>
          <pc:docMk/>
          <pc:sldMk cId="1201385341" sldId="256"/>
        </pc:sldMkLst>
        <pc:spChg chg="mod">
          <ac:chgData name="Daniel Richardson" userId="b12f1a219faba2ab" providerId="LiveId" clId="{984B41C3-0ADA-44E1-B770-68B531F3D2A2}" dt="2019-04-14T18:50:29.064" v="25" actId="14100"/>
          <ac:spMkLst>
            <pc:docMk/>
            <pc:sldMk cId="1201385341" sldId="256"/>
            <ac:spMk id="4" creationId="{D35C74F8-A501-42E0-A85D-FFA71979EA03}"/>
          </ac:spMkLst>
        </pc:spChg>
      </pc:sldChg>
      <pc:sldChg chg="modSp">
        <pc:chgData name="Daniel Richardson" userId="b12f1a219faba2ab" providerId="LiveId" clId="{984B41C3-0ADA-44E1-B770-68B531F3D2A2}" dt="2019-04-28T21:01:04.759" v="1570" actId="20577"/>
        <pc:sldMkLst>
          <pc:docMk/>
          <pc:sldMk cId="981921101" sldId="261"/>
        </pc:sldMkLst>
        <pc:spChg chg="mod">
          <ac:chgData name="Daniel Richardson" userId="b12f1a219faba2ab" providerId="LiveId" clId="{984B41C3-0ADA-44E1-B770-68B531F3D2A2}" dt="2019-04-14T18:50:52.839" v="59" actId="20577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984B41C3-0ADA-44E1-B770-68B531F3D2A2}" dt="2019-04-14T18:56:51.680" v="581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984B41C3-0ADA-44E1-B770-68B531F3D2A2}" dt="2019-04-28T21:01:04.759" v="1570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984B41C3-0ADA-44E1-B770-68B531F3D2A2}" dt="2019-04-14T19:01:18.340" v="1074" actId="20577"/>
        <pc:sldMkLst>
          <pc:docMk/>
          <pc:sldMk cId="2876031115" sldId="262"/>
        </pc:sldMkLst>
        <pc:spChg chg="mod">
          <ac:chgData name="Daniel Richardson" userId="b12f1a219faba2ab" providerId="LiveId" clId="{984B41C3-0ADA-44E1-B770-68B531F3D2A2}" dt="2019-04-14T18:51:06.678" v="79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984B41C3-0ADA-44E1-B770-68B531F3D2A2}" dt="2019-04-14T19:01:18.340" v="1074" actId="20577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984B41C3-0ADA-44E1-B770-68B531F3D2A2}" dt="2019-04-14T19:01:11.349" v="1063" actId="20577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984B41C3-0ADA-44E1-B770-68B531F3D2A2}" dt="2019-04-14T18:56:25.598" v="575" actId="20577"/>
        <pc:sldMkLst>
          <pc:docMk/>
          <pc:sldMk cId="4038556019" sldId="263"/>
        </pc:sldMkLst>
        <pc:spChg chg="mod">
          <ac:chgData name="Daniel Richardson" userId="b12f1a219faba2ab" providerId="LiveId" clId="{984B41C3-0ADA-44E1-B770-68B531F3D2A2}" dt="2019-04-14T18:50:44.838" v="42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984B41C3-0ADA-44E1-B770-68B531F3D2A2}" dt="2019-04-14T18:54:35.413" v="150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984B41C3-0ADA-44E1-B770-68B531F3D2A2}" dt="2019-04-14T18:56:25.598" v="575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984B41C3-0ADA-44E1-B770-68B531F3D2A2}" dt="2019-04-14T19:30:53.554" v="1569" actId="20577"/>
        <pc:sldMkLst>
          <pc:docMk/>
          <pc:sldMk cId="281503203" sldId="264"/>
        </pc:sldMkLst>
        <pc:spChg chg="mod">
          <ac:chgData name="Daniel Richardson" userId="b12f1a219faba2ab" providerId="LiveId" clId="{984B41C3-0ADA-44E1-B770-68B531F3D2A2}" dt="2019-04-14T18:51:31.030" v="119" actId="20577"/>
          <ac:spMkLst>
            <pc:docMk/>
            <pc:sldMk cId="281503203" sldId="264"/>
            <ac:spMk id="2" creationId="{4A6F539F-A184-4DE1-86E3-7991B14695D5}"/>
          </ac:spMkLst>
        </pc:spChg>
        <pc:spChg chg="mod">
          <ac:chgData name="Daniel Richardson" userId="b12f1a219faba2ab" providerId="LiveId" clId="{984B41C3-0ADA-44E1-B770-68B531F3D2A2}" dt="2019-04-14T19:30:53.554" v="1569" actId="20577"/>
          <ac:spMkLst>
            <pc:docMk/>
            <pc:sldMk cId="281503203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984B41C3-0ADA-44E1-B770-68B531F3D2A2}" dt="2019-04-14T19:06:38.748" v="1515" actId="20577"/>
          <ac:graphicFrameMkLst>
            <pc:docMk/>
            <pc:sldMk cId="281503203" sldId="264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984B41C3-0ADA-44E1-B770-68B531F3D2A2}" dt="2019-04-14T19:00:22.362" v="940"/>
        <pc:sldMkLst>
          <pc:docMk/>
          <pc:sldMk cId="3479860238" sldId="270"/>
        </pc:sldMkLst>
        <pc:spChg chg="mod">
          <ac:chgData name="Daniel Richardson" userId="b12f1a219faba2ab" providerId="LiveId" clId="{984B41C3-0ADA-44E1-B770-68B531F3D2A2}" dt="2019-04-14T18:51:00.279" v="69" actId="20577"/>
          <ac:spMkLst>
            <pc:docMk/>
            <pc:sldMk cId="3479860238" sldId="270"/>
            <ac:spMk id="2" creationId="{4A6F539F-A184-4DE1-86E3-7991B14695D5}"/>
          </ac:spMkLst>
        </pc:spChg>
        <pc:spChg chg="mod">
          <ac:chgData name="Daniel Richardson" userId="b12f1a219faba2ab" providerId="LiveId" clId="{984B41C3-0ADA-44E1-B770-68B531F3D2A2}" dt="2019-04-14T18:58:20.389" v="642" actId="20577"/>
          <ac:spMkLst>
            <pc:docMk/>
            <pc:sldMk cId="3479860238" sldId="270"/>
            <ac:spMk id="4" creationId="{1EDC7EC2-83F9-4437-AE9A-ADA20A357F95}"/>
          </ac:spMkLst>
        </pc:spChg>
        <pc:graphicFrameChg chg="mod">
          <ac:chgData name="Daniel Richardson" userId="b12f1a219faba2ab" providerId="LiveId" clId="{984B41C3-0ADA-44E1-B770-68B531F3D2A2}" dt="2019-04-14T19:00:22.362" v="940"/>
          <ac:graphicFrameMkLst>
            <pc:docMk/>
            <pc:sldMk cId="3479860238" sldId="270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984B41C3-0ADA-44E1-B770-68B531F3D2A2}" dt="2019-04-28T21:02:19.429" v="1582" actId="20577"/>
        <pc:sldMkLst>
          <pc:docMk/>
          <pc:sldMk cId="2524818423" sldId="271"/>
        </pc:sldMkLst>
        <pc:spChg chg="mod">
          <ac:chgData name="Daniel Richardson" userId="b12f1a219faba2ab" providerId="LiveId" clId="{984B41C3-0ADA-44E1-B770-68B531F3D2A2}" dt="2019-04-14T18:51:20.301" v="99" actId="20577"/>
          <ac:spMkLst>
            <pc:docMk/>
            <pc:sldMk cId="2524818423" sldId="271"/>
            <ac:spMk id="2" creationId="{4A6F539F-A184-4DE1-86E3-7991B14695D5}"/>
          </ac:spMkLst>
        </pc:spChg>
        <pc:spChg chg="mod">
          <ac:chgData name="Daniel Richardson" userId="b12f1a219faba2ab" providerId="LiveId" clId="{984B41C3-0ADA-44E1-B770-68B531F3D2A2}" dt="2019-04-14T19:01:50.197" v="1120" actId="20577"/>
          <ac:spMkLst>
            <pc:docMk/>
            <pc:sldMk cId="2524818423" sldId="271"/>
            <ac:spMk id="4" creationId="{1EDC7EC2-83F9-4437-AE9A-ADA20A357F95}"/>
          </ac:spMkLst>
        </pc:spChg>
        <pc:graphicFrameChg chg="mod">
          <ac:chgData name="Daniel Richardson" userId="b12f1a219faba2ab" providerId="LiveId" clId="{984B41C3-0ADA-44E1-B770-68B531F3D2A2}" dt="2019-04-28T21:02:19.429" v="1582" actId="20577"/>
          <ac:graphicFrameMkLst>
            <pc:docMk/>
            <pc:sldMk cId="2524818423" sldId="271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BB32C5BC-CB92-45CC-A5AE-DD773E3EC66C}"/>
    <pc:docChg chg="undo redo custSel addSld delSld modSld">
      <pc:chgData name="Daniel Richardson" userId="b12f1a219faba2ab" providerId="LiveId" clId="{BB32C5BC-CB92-45CC-A5AE-DD773E3EC66C}" dt="2019-04-11T15:55:30.227" v="2113"/>
      <pc:docMkLst>
        <pc:docMk/>
      </pc:docMkLst>
      <pc:sldChg chg="modSp">
        <pc:chgData name="Daniel Richardson" userId="b12f1a219faba2ab" providerId="LiveId" clId="{BB32C5BC-CB92-45CC-A5AE-DD773E3EC66C}" dt="2019-04-11T15:29:01.049" v="58" actId="1076"/>
        <pc:sldMkLst>
          <pc:docMk/>
          <pc:sldMk cId="1201385341" sldId="256"/>
        </pc:sldMkLst>
        <pc:spChg chg="mod">
          <ac:chgData name="Daniel Richardson" userId="b12f1a219faba2ab" providerId="LiveId" clId="{BB32C5BC-CB92-45CC-A5AE-DD773E3EC66C}" dt="2019-04-11T15:29:01.049" v="58" actId="1076"/>
          <ac:spMkLst>
            <pc:docMk/>
            <pc:sldMk cId="1201385341" sldId="256"/>
            <ac:spMk id="4" creationId="{D35C74F8-A501-42E0-A85D-FFA71979EA03}"/>
          </ac:spMkLst>
        </pc:spChg>
      </pc:sldChg>
      <pc:sldChg chg="modSp modAnim">
        <pc:chgData name="Daniel Richardson" userId="b12f1a219faba2ab" providerId="LiveId" clId="{BB32C5BC-CB92-45CC-A5AE-DD773E3EC66C}" dt="2019-04-11T15:54:58.594" v="2105"/>
        <pc:sldMkLst>
          <pc:docMk/>
          <pc:sldMk cId="981921101" sldId="261"/>
        </pc:sldMkLst>
        <pc:spChg chg="mod">
          <ac:chgData name="Daniel Richardson" userId="b12f1a219faba2ab" providerId="LiveId" clId="{BB32C5BC-CB92-45CC-A5AE-DD773E3EC66C}" dt="2019-04-11T15:29:27.734" v="80" actId="20577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BB32C5BC-CB92-45CC-A5AE-DD773E3EC66C}" dt="2019-04-11T15:29:39.318" v="81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BB32C5BC-CB92-45CC-A5AE-DD773E3EC66C}" dt="2019-04-11T15:38:47.752" v="651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 modAnim">
        <pc:chgData name="Daniel Richardson" userId="b12f1a219faba2ab" providerId="LiveId" clId="{BB32C5BC-CB92-45CC-A5AE-DD773E3EC66C}" dt="2019-04-11T15:55:11.608" v="2107"/>
        <pc:sldMkLst>
          <pc:docMk/>
          <pc:sldMk cId="2876031115" sldId="262"/>
        </pc:sldMkLst>
        <pc:spChg chg="mod">
          <ac:chgData name="Daniel Richardson" userId="b12f1a219faba2ab" providerId="LiveId" clId="{BB32C5BC-CB92-45CC-A5AE-DD773E3EC66C}" dt="2019-04-11T15:31:16.092" v="292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BB32C5BC-CB92-45CC-A5AE-DD773E3EC66C}" dt="2019-04-11T15:31:52.830" v="331" actId="20577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BB32C5BC-CB92-45CC-A5AE-DD773E3EC66C}" dt="2019-04-11T15:38:55.855" v="654" actId="2085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BB32C5BC-CB92-45CC-A5AE-DD773E3EC66C}" dt="2019-04-11T15:55:19.796" v="2109"/>
        <pc:sldMkLst>
          <pc:docMk/>
          <pc:sldMk cId="281503203" sldId="264"/>
        </pc:sldMkLst>
        <pc:spChg chg="mod">
          <ac:chgData name="Daniel Richardson" userId="b12f1a219faba2ab" providerId="LiveId" clId="{BB32C5BC-CB92-45CC-A5AE-DD773E3EC66C}" dt="2019-04-11T15:42:44.832" v="996" actId="20577"/>
          <ac:spMkLst>
            <pc:docMk/>
            <pc:sldMk cId="281503203" sldId="264"/>
            <ac:spMk id="2" creationId="{4A6F539F-A184-4DE1-86E3-7991B14695D5}"/>
          </ac:spMkLst>
        </pc:spChg>
        <pc:spChg chg="mod">
          <ac:chgData name="Daniel Richardson" userId="b12f1a219faba2ab" providerId="LiveId" clId="{BB32C5BC-CB92-45CC-A5AE-DD773E3EC66C}" dt="2019-04-11T15:43:13.564" v="998" actId="20577"/>
          <ac:spMkLst>
            <pc:docMk/>
            <pc:sldMk cId="281503203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BB32C5BC-CB92-45CC-A5AE-DD773E3EC66C}" dt="2019-04-11T15:46:29.999" v="1255" actId="20577"/>
          <ac:graphicFrameMkLst>
            <pc:docMk/>
            <pc:sldMk cId="281503203" sldId="264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5C6D17C0-5016-4DE8-9FA8-63964F2DB01E}"/>
    <pc:docChg chg="custSel delSld modSld">
      <pc:chgData name="Daniel Richardson" userId="b12f1a219faba2ab" providerId="LiveId" clId="{5C6D17C0-5016-4DE8-9FA8-63964F2DB01E}" dt="2019-04-14T12:14:31.379" v="1035" actId="20577"/>
      <pc:docMkLst>
        <pc:docMk/>
      </pc:docMkLst>
      <pc:sldChg chg="modSp">
        <pc:chgData name="Daniel Richardson" userId="b12f1a219faba2ab" providerId="LiveId" clId="{5C6D17C0-5016-4DE8-9FA8-63964F2DB01E}" dt="2019-04-14T11:43:56.682" v="26" actId="1076"/>
        <pc:sldMkLst>
          <pc:docMk/>
          <pc:sldMk cId="1201385341" sldId="256"/>
        </pc:sldMkLst>
        <pc:spChg chg="mod">
          <ac:chgData name="Daniel Richardson" userId="b12f1a219faba2ab" providerId="LiveId" clId="{5C6D17C0-5016-4DE8-9FA8-63964F2DB01E}" dt="2019-04-14T11:43:56.682" v="26" actId="1076"/>
          <ac:spMkLst>
            <pc:docMk/>
            <pc:sldMk cId="1201385341" sldId="256"/>
            <ac:spMk id="4" creationId="{D35C74F8-A501-42E0-A85D-FFA71979EA03}"/>
          </ac:spMkLst>
        </pc:spChg>
      </pc:sldChg>
      <pc:sldChg chg="modSp">
        <pc:chgData name="Daniel Richardson" userId="b12f1a219faba2ab" providerId="LiveId" clId="{5C6D17C0-5016-4DE8-9FA8-63964F2DB01E}" dt="2019-04-14T12:06:02.748" v="156" actId="6549"/>
        <pc:sldMkLst>
          <pc:docMk/>
          <pc:sldMk cId="981921101" sldId="261"/>
        </pc:sldMkLst>
        <pc:spChg chg="mod">
          <ac:chgData name="Daniel Richardson" userId="b12f1a219faba2ab" providerId="LiveId" clId="{5C6D17C0-5016-4DE8-9FA8-63964F2DB01E}" dt="2019-04-14T12:06:02.748" v="156" actId="6549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5C6D17C0-5016-4DE8-9FA8-63964F2DB01E}" dt="2019-04-14T11:48:09.593" v="102" actId="27636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5C6D17C0-5016-4DE8-9FA8-63964F2DB01E}" dt="2019-04-14T12:05:53.854" v="154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5C6D17C0-5016-4DE8-9FA8-63964F2DB01E}" dt="2019-04-14T12:08:27.100" v="327" actId="20577"/>
        <pc:sldMkLst>
          <pc:docMk/>
          <pc:sldMk cId="2876031115" sldId="262"/>
        </pc:sldMkLst>
        <pc:spChg chg="mod">
          <ac:chgData name="Daniel Richardson" userId="b12f1a219faba2ab" providerId="LiveId" clId="{5C6D17C0-5016-4DE8-9FA8-63964F2DB01E}" dt="2019-04-14T12:06:12.628" v="172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5C6D17C0-5016-4DE8-9FA8-63964F2DB01E}" dt="2019-04-14T12:06:52.242" v="233" actId="27636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5C6D17C0-5016-4DE8-9FA8-63964F2DB01E}" dt="2019-04-14T12:08:27.100" v="327" actId="20577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5C6D17C0-5016-4DE8-9FA8-63964F2DB01E}" dt="2019-04-14T12:10:23.283" v="566" actId="20577"/>
        <pc:sldMkLst>
          <pc:docMk/>
          <pc:sldMk cId="281503203" sldId="264"/>
        </pc:sldMkLst>
        <pc:spChg chg="mod">
          <ac:chgData name="Daniel Richardson" userId="b12f1a219faba2ab" providerId="LiveId" clId="{5C6D17C0-5016-4DE8-9FA8-63964F2DB01E}" dt="2019-04-14T12:08:37.012" v="336" actId="20577"/>
          <ac:spMkLst>
            <pc:docMk/>
            <pc:sldMk cId="281503203" sldId="264"/>
            <ac:spMk id="2" creationId="{4A6F539F-A184-4DE1-86E3-7991B14695D5}"/>
          </ac:spMkLst>
        </pc:spChg>
        <pc:spChg chg="mod">
          <ac:chgData name="Daniel Richardson" userId="b12f1a219faba2ab" providerId="LiveId" clId="{5C6D17C0-5016-4DE8-9FA8-63964F2DB01E}" dt="2019-04-14T12:08:45.980" v="337"/>
          <ac:spMkLst>
            <pc:docMk/>
            <pc:sldMk cId="281503203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5C6D17C0-5016-4DE8-9FA8-63964F2DB01E}" dt="2019-04-14T12:10:23.283" v="566" actId="20577"/>
          <ac:graphicFrameMkLst>
            <pc:docMk/>
            <pc:sldMk cId="281503203" sldId="264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6A456AD3-DDDA-43B1-82B6-1323D3F6517D}"/>
    <pc:docChg chg="addSld delSld modSld">
      <pc:chgData name="Daniel Richardson" userId="b12f1a219faba2ab" providerId="LiveId" clId="{6A456AD3-DDDA-43B1-82B6-1323D3F6517D}" dt="2020-09-02T15:04:52.381" v="1"/>
      <pc:docMkLst>
        <pc:docMk/>
      </pc:docMkLst>
      <pc:sldChg chg="add del">
        <pc:chgData name="Daniel Richardson" userId="b12f1a219faba2ab" providerId="LiveId" clId="{6A456AD3-DDDA-43B1-82B6-1323D3F6517D}" dt="2020-09-02T15:04:52.381" v="1"/>
        <pc:sldMkLst>
          <pc:docMk/>
          <pc:sldMk cId="1201385341" sldId="256"/>
        </pc:sldMkLst>
      </pc:sldChg>
      <pc:sldChg chg="del">
        <pc:chgData name="Daniel Richardson" userId="b12f1a219faba2ab" providerId="LiveId" clId="{6A456AD3-DDDA-43B1-82B6-1323D3F6517D}" dt="2020-09-02T15:04:51.819" v="0" actId="47"/>
        <pc:sldMkLst>
          <pc:docMk/>
          <pc:sldMk cId="981921101" sldId="261"/>
        </pc:sldMkLst>
      </pc:sldChg>
      <pc:sldChg chg="del">
        <pc:chgData name="Daniel Richardson" userId="b12f1a219faba2ab" providerId="LiveId" clId="{6A456AD3-DDDA-43B1-82B6-1323D3F6517D}" dt="2020-09-02T15:04:51.819" v="0" actId="47"/>
        <pc:sldMkLst>
          <pc:docMk/>
          <pc:sldMk cId="2876031115" sldId="262"/>
        </pc:sldMkLst>
      </pc:sldChg>
      <pc:sldChg chg="del">
        <pc:chgData name="Daniel Richardson" userId="b12f1a219faba2ab" providerId="LiveId" clId="{6A456AD3-DDDA-43B1-82B6-1323D3F6517D}" dt="2020-09-02T15:04:51.819" v="0" actId="47"/>
        <pc:sldMkLst>
          <pc:docMk/>
          <pc:sldMk cId="4038556019" sldId="263"/>
        </pc:sldMkLst>
      </pc:sldChg>
      <pc:sldChg chg="del">
        <pc:chgData name="Daniel Richardson" userId="b12f1a219faba2ab" providerId="LiveId" clId="{6A456AD3-DDDA-43B1-82B6-1323D3F6517D}" dt="2020-09-02T15:04:51.819" v="0" actId="47"/>
        <pc:sldMkLst>
          <pc:docMk/>
          <pc:sldMk cId="281503203" sldId="264"/>
        </pc:sldMkLst>
      </pc:sldChg>
      <pc:sldChg chg="del">
        <pc:chgData name="Daniel Richardson" userId="b12f1a219faba2ab" providerId="LiveId" clId="{6A456AD3-DDDA-43B1-82B6-1323D3F6517D}" dt="2020-09-02T15:04:51.819" v="0" actId="47"/>
        <pc:sldMkLst>
          <pc:docMk/>
          <pc:sldMk cId="3479860238" sldId="270"/>
        </pc:sldMkLst>
      </pc:sldChg>
      <pc:sldChg chg="del">
        <pc:chgData name="Daniel Richardson" userId="b12f1a219faba2ab" providerId="LiveId" clId="{6A456AD3-DDDA-43B1-82B6-1323D3F6517D}" dt="2020-09-02T15:04:51.819" v="0" actId="47"/>
        <pc:sldMkLst>
          <pc:docMk/>
          <pc:sldMk cId="2524818423" sldId="271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3515983794" sldId="375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567040008" sldId="399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3621661794" sldId="401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2225649786" sldId="402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1438472354" sldId="403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3869137557" sldId="404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2546012125" sldId="405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470733431" sldId="408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4035891165" sldId="409"/>
        </pc:sldMkLst>
      </pc:sldChg>
      <pc:sldChg chg="add">
        <pc:chgData name="Daniel Richardson" userId="b12f1a219faba2ab" providerId="LiveId" clId="{6A456AD3-DDDA-43B1-82B6-1323D3F6517D}" dt="2020-09-02T15:04:52.381" v="1"/>
        <pc:sldMkLst>
          <pc:docMk/>
          <pc:sldMk cId="3543327354" sldId="410"/>
        </pc:sldMkLst>
      </pc:sldChg>
    </pc:docChg>
  </pc:docChgLst>
  <pc:docChgLst>
    <pc:chgData name="Daniel Richardson" userId="b12f1a219faba2ab" providerId="LiveId" clId="{4C9842D3-C12E-4868-B4E7-5D0E885D22F8}"/>
    <pc:docChg chg="custSel addSld delSld modSld sldOrd">
      <pc:chgData name="Daniel Richardson" userId="b12f1a219faba2ab" providerId="LiveId" clId="{4C9842D3-C12E-4868-B4E7-5D0E885D22F8}" dt="2019-04-14T14:35:44.255" v="1755"/>
      <pc:docMkLst>
        <pc:docMk/>
      </pc:docMkLst>
      <pc:sldChg chg="modSp">
        <pc:chgData name="Daniel Richardson" userId="b12f1a219faba2ab" providerId="LiveId" clId="{4C9842D3-C12E-4868-B4E7-5D0E885D22F8}" dt="2019-04-14T14:20:05.069" v="26" actId="20577"/>
        <pc:sldMkLst>
          <pc:docMk/>
          <pc:sldMk cId="1201385341" sldId="256"/>
        </pc:sldMkLst>
        <pc:spChg chg="mod">
          <ac:chgData name="Daniel Richardson" userId="b12f1a219faba2ab" providerId="LiveId" clId="{4C9842D3-C12E-4868-B4E7-5D0E885D22F8}" dt="2019-04-14T14:20:05.069" v="26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modSp modAnim">
        <pc:chgData name="Daniel Richardson" userId="b12f1a219faba2ab" providerId="LiveId" clId="{4C9842D3-C12E-4868-B4E7-5D0E885D22F8}" dt="2019-04-14T14:22:02.061" v="188" actId="20577"/>
        <pc:sldMkLst>
          <pc:docMk/>
          <pc:sldMk cId="981921101" sldId="261"/>
        </pc:sldMkLst>
        <pc:spChg chg="mod">
          <ac:chgData name="Daniel Richardson" userId="b12f1a219faba2ab" providerId="LiveId" clId="{4C9842D3-C12E-4868-B4E7-5D0E885D22F8}" dt="2019-04-14T14:20:19.500" v="45" actId="20577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4C9842D3-C12E-4868-B4E7-5D0E885D22F8}" dt="2019-04-14T14:20:46.669" v="118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4C9842D3-C12E-4868-B4E7-5D0E885D22F8}" dt="2019-04-14T14:22:02.061" v="188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 modAnim">
        <pc:chgData name="Daniel Richardson" userId="b12f1a219faba2ab" providerId="LiveId" clId="{4C9842D3-C12E-4868-B4E7-5D0E885D22F8}" dt="2019-04-14T14:25:03.869" v="520" actId="20577"/>
        <pc:sldMkLst>
          <pc:docMk/>
          <pc:sldMk cId="2876031115" sldId="262"/>
        </pc:sldMkLst>
        <pc:spChg chg="mod">
          <ac:chgData name="Daniel Richardson" userId="b12f1a219faba2ab" providerId="LiveId" clId="{4C9842D3-C12E-4868-B4E7-5D0E885D22F8}" dt="2019-04-14T14:22:38.556" v="213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4C9842D3-C12E-4868-B4E7-5D0E885D22F8}" dt="2019-04-14T14:22:46.196" v="233" actId="20577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4C9842D3-C12E-4868-B4E7-5D0E885D22F8}" dt="2019-04-14T14:25:03.869" v="520" actId="20577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  <pc:sldChg chg="modSp add ord">
        <pc:chgData name="Daniel Richardson" userId="b12f1a219faba2ab" providerId="LiveId" clId="{4C9842D3-C12E-4868-B4E7-5D0E885D22F8}" dt="2019-04-14T14:28:59.220" v="781" actId="20577"/>
        <pc:sldMkLst>
          <pc:docMk/>
          <pc:sldMk cId="4038556019" sldId="263"/>
        </pc:sldMkLst>
        <pc:spChg chg="mod">
          <ac:chgData name="Daniel Richardson" userId="b12f1a219faba2ab" providerId="LiveId" clId="{4C9842D3-C12E-4868-B4E7-5D0E885D22F8}" dt="2019-04-14T14:26:01.436" v="545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4C9842D3-C12E-4868-B4E7-5D0E885D22F8}" dt="2019-04-14T14:26:52.668" v="586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4C9842D3-C12E-4868-B4E7-5D0E885D22F8}" dt="2019-04-14T14:28:59.220" v="781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  <pc:sldChg chg="modSp modAnim">
        <pc:chgData name="Daniel Richardson" userId="b12f1a219faba2ab" providerId="LiveId" clId="{4C9842D3-C12E-4868-B4E7-5D0E885D22F8}" dt="2019-04-14T14:25:29.693" v="525" actId="20577"/>
        <pc:sldMkLst>
          <pc:docMk/>
          <pc:sldMk cId="281503203" sldId="264"/>
        </pc:sldMkLst>
        <pc:spChg chg="mod">
          <ac:chgData name="Daniel Richardson" userId="b12f1a219faba2ab" providerId="LiveId" clId="{4C9842D3-C12E-4868-B4E7-5D0E885D22F8}" dt="2019-04-14T14:22:55.492" v="249" actId="20577"/>
          <ac:spMkLst>
            <pc:docMk/>
            <pc:sldMk cId="281503203" sldId="264"/>
            <ac:spMk id="2" creationId="{4A6F539F-A184-4DE1-86E3-7991B14695D5}"/>
          </ac:spMkLst>
        </pc:spChg>
        <pc:spChg chg="mod">
          <ac:chgData name="Daniel Richardson" userId="b12f1a219faba2ab" providerId="LiveId" clId="{4C9842D3-C12E-4868-B4E7-5D0E885D22F8}" dt="2019-04-14T14:23:05.100" v="275" actId="20577"/>
          <ac:spMkLst>
            <pc:docMk/>
            <pc:sldMk cId="281503203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4C9842D3-C12E-4868-B4E7-5D0E885D22F8}" dt="2019-04-14T14:25:29.693" v="525" actId="20577"/>
          <ac:graphicFrameMkLst>
            <pc:docMk/>
            <pc:sldMk cId="281503203" sldId="264"/>
            <ac:graphicFrameMk id="5" creationId="{9015BC82-207F-4A77-A688-C04FF99C3462}"/>
          </ac:graphicFrameMkLst>
        </pc:graphicFrameChg>
      </pc:sldChg>
      <pc:sldChg chg="modSp add ord">
        <pc:chgData name="Daniel Richardson" userId="b12f1a219faba2ab" providerId="LiveId" clId="{4C9842D3-C12E-4868-B4E7-5D0E885D22F8}" dt="2019-04-14T14:31:53.060" v="1234" actId="20577"/>
        <pc:sldMkLst>
          <pc:docMk/>
          <pc:sldMk cId="3479860238" sldId="270"/>
        </pc:sldMkLst>
        <pc:spChg chg="mod">
          <ac:chgData name="Daniel Richardson" userId="b12f1a219faba2ab" providerId="LiveId" clId="{4C9842D3-C12E-4868-B4E7-5D0E885D22F8}" dt="2019-04-14T14:26:11.689" v="565" actId="20577"/>
          <ac:spMkLst>
            <pc:docMk/>
            <pc:sldMk cId="3479860238" sldId="270"/>
            <ac:spMk id="2" creationId="{4A6F539F-A184-4DE1-86E3-7991B14695D5}"/>
          </ac:spMkLst>
        </pc:spChg>
        <pc:spChg chg="mod">
          <ac:chgData name="Daniel Richardson" userId="b12f1a219faba2ab" providerId="LiveId" clId="{4C9842D3-C12E-4868-B4E7-5D0E885D22F8}" dt="2019-04-14T14:29:22.339" v="797" actId="20577"/>
          <ac:spMkLst>
            <pc:docMk/>
            <pc:sldMk cId="3479860238" sldId="270"/>
            <ac:spMk id="4" creationId="{1EDC7EC2-83F9-4437-AE9A-ADA20A357F95}"/>
          </ac:spMkLst>
        </pc:spChg>
        <pc:graphicFrameChg chg="mod">
          <ac:chgData name="Daniel Richardson" userId="b12f1a219faba2ab" providerId="LiveId" clId="{4C9842D3-C12E-4868-B4E7-5D0E885D22F8}" dt="2019-04-14T14:31:53.060" v="1234" actId="20577"/>
          <ac:graphicFrameMkLst>
            <pc:docMk/>
            <pc:sldMk cId="3479860238" sldId="270"/>
            <ac:graphicFrameMk id="5" creationId="{9015BC82-207F-4A77-A688-C04FF99C3462}"/>
          </ac:graphicFrameMkLst>
        </pc:graphicFrameChg>
      </pc:sldChg>
      <pc:sldChg chg="modSp add ord modAnim">
        <pc:chgData name="Daniel Richardson" userId="b12f1a219faba2ab" providerId="LiveId" clId="{4C9842D3-C12E-4868-B4E7-5D0E885D22F8}" dt="2019-04-14T14:35:44.255" v="1755"/>
        <pc:sldMkLst>
          <pc:docMk/>
          <pc:sldMk cId="2524818423" sldId="271"/>
        </pc:sldMkLst>
        <pc:spChg chg="mod">
          <ac:chgData name="Daniel Richardson" userId="b12f1a219faba2ab" providerId="LiveId" clId="{4C9842D3-C12E-4868-B4E7-5D0E885D22F8}" dt="2019-04-14T14:26:18.876" v="581" actId="20577"/>
          <ac:spMkLst>
            <pc:docMk/>
            <pc:sldMk cId="2524818423" sldId="271"/>
            <ac:spMk id="2" creationId="{4A6F539F-A184-4DE1-86E3-7991B14695D5}"/>
          </ac:spMkLst>
        </pc:spChg>
        <pc:spChg chg="mod">
          <ac:chgData name="Daniel Richardson" userId="b12f1a219faba2ab" providerId="LiveId" clId="{4C9842D3-C12E-4868-B4E7-5D0E885D22F8}" dt="2019-04-14T14:32:38.171" v="1331" actId="20577"/>
          <ac:spMkLst>
            <pc:docMk/>
            <pc:sldMk cId="2524818423" sldId="271"/>
            <ac:spMk id="4" creationId="{1EDC7EC2-83F9-4437-AE9A-ADA20A357F95}"/>
          </ac:spMkLst>
        </pc:spChg>
        <pc:graphicFrameChg chg="mod">
          <ac:chgData name="Daniel Richardson" userId="b12f1a219faba2ab" providerId="LiveId" clId="{4C9842D3-C12E-4868-B4E7-5D0E885D22F8}" dt="2019-04-14T14:35:13.740" v="1752" actId="20577"/>
          <ac:graphicFrameMkLst>
            <pc:docMk/>
            <pc:sldMk cId="2524818423" sldId="271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C51D04D4-23BE-4959-AE48-1B564EF6589E}"/>
    <pc:docChg chg="undo redo custSel addSld delSld modSld">
      <pc:chgData name="Daniel Richardson" userId="b12f1a219faba2ab" providerId="LiveId" clId="{C51D04D4-23BE-4959-AE48-1B564EF6589E}" dt="2019-04-09T19:47:27.293" v="2862"/>
      <pc:docMkLst>
        <pc:docMk/>
      </pc:docMkLst>
      <pc:sldChg chg="modSp">
        <pc:chgData name="Daniel Richardson" userId="b12f1a219faba2ab" providerId="LiveId" clId="{C51D04D4-23BE-4959-AE48-1B564EF6589E}" dt="2019-04-09T18:54:26.873" v="64" actId="20577"/>
        <pc:sldMkLst>
          <pc:docMk/>
          <pc:sldMk cId="1201385341" sldId="256"/>
        </pc:sldMkLst>
        <pc:spChg chg="mod">
          <ac:chgData name="Daniel Richardson" userId="b12f1a219faba2ab" providerId="LiveId" clId="{C51D04D4-23BE-4959-AE48-1B564EF6589E}" dt="2019-04-09T18:54:26.873" v="64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modSp modAnim">
        <pc:chgData name="Daniel Richardson" userId="b12f1a219faba2ab" providerId="LiveId" clId="{C51D04D4-23BE-4959-AE48-1B564EF6589E}" dt="2019-04-09T19:46:49.815" v="2849"/>
        <pc:sldMkLst>
          <pc:docMk/>
          <pc:sldMk cId="981921101" sldId="261"/>
        </pc:sldMkLst>
        <pc:spChg chg="mod">
          <ac:chgData name="Daniel Richardson" userId="b12f1a219faba2ab" providerId="LiveId" clId="{C51D04D4-23BE-4959-AE48-1B564EF6589E}" dt="2019-04-09T18:54:42.081" v="74"/>
          <ac:spMkLst>
            <pc:docMk/>
            <pc:sldMk cId="981921101" sldId="261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18:55.763" v="250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1:10.180" v="65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  <pc:sldChg chg="modSp add modAnim">
        <pc:chgData name="Daniel Richardson" userId="b12f1a219faba2ab" providerId="LiveId" clId="{C51D04D4-23BE-4959-AE48-1B564EF6589E}" dt="2019-04-09T19:47:04.309" v="2854"/>
        <pc:sldMkLst>
          <pc:docMk/>
          <pc:sldMk cId="2876031115" sldId="262"/>
        </pc:sldMkLst>
        <pc:spChg chg="mod">
          <ac:chgData name="Daniel Richardson" userId="b12f1a219faba2ab" providerId="LiveId" clId="{C51D04D4-23BE-4959-AE48-1B564EF6589E}" dt="2019-04-09T18:55:03.498" v="107" actId="20577"/>
          <ac:spMkLst>
            <pc:docMk/>
            <pc:sldMk cId="2876031115" sldId="262"/>
            <ac:spMk id="2" creationId="{4A6F539F-A184-4DE1-86E3-7991B14695D5}"/>
          </ac:spMkLst>
        </pc:spChg>
        <pc:spChg chg="mod">
          <ac:chgData name="Daniel Richardson" userId="b12f1a219faba2ab" providerId="LiveId" clId="{C51D04D4-23BE-4959-AE48-1B564EF6589E}" dt="2019-04-09T19:21:43.725" v="752" actId="20577"/>
          <ac:spMkLst>
            <pc:docMk/>
            <pc:sldMk cId="2876031115" sldId="262"/>
            <ac:spMk id="4" creationId="{1EDC7EC2-83F9-4437-AE9A-ADA20A357F95}"/>
          </ac:spMkLst>
        </pc:spChg>
        <pc:graphicFrameChg chg="mod">
          <ac:chgData name="Daniel Richardson" userId="b12f1a219faba2ab" providerId="LiveId" clId="{C51D04D4-23BE-4959-AE48-1B564EF6589E}" dt="2019-04-09T19:24:52.419" v="1304" actId="20577"/>
          <ac:graphicFrameMkLst>
            <pc:docMk/>
            <pc:sldMk cId="2876031115" sldId="262"/>
            <ac:graphicFrameMk id="5" creationId="{9015BC82-207F-4A77-A688-C04FF99C3462}"/>
          </ac:graphicFrameMkLst>
        </pc:graphicFrameChg>
      </pc:sldChg>
    </pc:docChg>
  </pc:docChgLst>
</pc:chgInfo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Data level protection are software &amp; hardware techniques designed to protect data.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Two more important data level protection methods are: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Backup and recovery procedures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Last lesson we learnt three common data level protection methods: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F1D84E34-865C-4AC6-B5F9-B9B7544F0602}">
      <dgm:prSet phldrT="[Text]"/>
      <dgm:spPr/>
      <dgm:t>
        <a:bodyPr/>
        <a:lstStyle/>
        <a:p>
          <a:r>
            <a:rPr lang="en-GB" dirty="0"/>
            <a:t>Encryption</a:t>
          </a:r>
        </a:p>
      </dgm:t>
    </dgm:pt>
    <dgm:pt modelId="{8F55F8E5-ABB4-4407-914C-379654C432E3}" type="parTrans" cxnId="{E6A57EED-6D3A-4D08-B4D8-347B930725E8}">
      <dgm:prSet/>
      <dgm:spPr/>
      <dgm:t>
        <a:bodyPr/>
        <a:lstStyle/>
        <a:p>
          <a:endParaRPr lang="en-GB"/>
        </a:p>
      </dgm:t>
    </dgm:pt>
    <dgm:pt modelId="{DA52D5F5-777A-431B-928D-17D34084CF8C}" type="sibTrans" cxnId="{E6A57EED-6D3A-4D08-B4D8-347B930725E8}">
      <dgm:prSet/>
      <dgm:spPr/>
      <dgm:t>
        <a:bodyPr/>
        <a:lstStyle/>
        <a:p>
          <a:endParaRPr lang="en-GB"/>
        </a:p>
      </dgm:t>
    </dgm:pt>
    <dgm:pt modelId="{8F306E45-90EF-47EA-A475-3D7E847C8B21}">
      <dgm:prSet phldrT="[Text]"/>
      <dgm:spPr/>
      <dgm:t>
        <a:bodyPr/>
        <a:lstStyle/>
        <a:p>
          <a:r>
            <a:rPr lang="en-GB" dirty="0"/>
            <a:t>Firewalls</a:t>
          </a:r>
        </a:p>
      </dgm:t>
    </dgm:pt>
    <dgm:pt modelId="{02781A8C-BD40-414A-8E50-7C624A0A86D6}" type="parTrans" cxnId="{6DA8F684-D509-4536-B9D0-1FED990DC8D8}">
      <dgm:prSet/>
      <dgm:spPr/>
      <dgm:t>
        <a:bodyPr/>
        <a:lstStyle/>
        <a:p>
          <a:endParaRPr lang="en-GB"/>
        </a:p>
      </dgm:t>
    </dgm:pt>
    <dgm:pt modelId="{1EA93EC6-9EF1-48DD-9947-C8CD0DED265D}" type="sibTrans" cxnId="{6DA8F684-D509-4536-B9D0-1FED990DC8D8}">
      <dgm:prSet/>
      <dgm:spPr/>
      <dgm:t>
        <a:bodyPr/>
        <a:lstStyle/>
        <a:p>
          <a:endParaRPr lang="en-GB"/>
        </a:p>
      </dgm:t>
    </dgm:pt>
    <dgm:pt modelId="{3E04E6E4-D649-4EA8-8D29-D7270EC1FA89}">
      <dgm:prSet phldrT="[Text]"/>
      <dgm:spPr/>
      <dgm:t>
        <a:bodyPr/>
        <a:lstStyle/>
        <a:p>
          <a:r>
            <a:rPr lang="en-GB" dirty="0"/>
            <a:t>Anti-virus software</a:t>
          </a:r>
        </a:p>
      </dgm:t>
    </dgm:pt>
    <dgm:pt modelId="{144990B3-E8A9-4E74-809A-48ECA12886F4}" type="parTrans" cxnId="{84A3BA8B-BD12-4A94-93C6-3378BDBBD740}">
      <dgm:prSet/>
      <dgm:spPr/>
      <dgm:t>
        <a:bodyPr/>
        <a:lstStyle/>
        <a:p>
          <a:endParaRPr lang="en-GB"/>
        </a:p>
      </dgm:t>
    </dgm:pt>
    <dgm:pt modelId="{3A68C294-0523-47C9-947A-5F667A1D4673}" type="sibTrans" cxnId="{84A3BA8B-BD12-4A94-93C6-3378BDBBD740}">
      <dgm:prSet/>
      <dgm:spPr/>
      <dgm:t>
        <a:bodyPr/>
        <a:lstStyle/>
        <a:p>
          <a:endParaRPr lang="en-GB"/>
        </a:p>
      </dgm:t>
    </dgm:pt>
    <dgm:pt modelId="{9AD84B3D-696A-4250-B63E-78CC96B874A1}">
      <dgm:prSet phldrT="[Text]"/>
      <dgm:spPr/>
      <dgm:t>
        <a:bodyPr/>
        <a:lstStyle/>
        <a:p>
          <a:r>
            <a:rPr lang="en-GB" dirty="0"/>
            <a:t>Interface design</a:t>
          </a:r>
        </a:p>
      </dgm:t>
    </dgm:pt>
    <dgm:pt modelId="{DE5CCE80-81B2-4D87-8ADA-BCF3DA4F9B09}" type="parTrans" cxnId="{DE6231EE-BC0E-49E7-993B-FFEFB8C51214}">
      <dgm:prSet/>
      <dgm:spPr/>
      <dgm:t>
        <a:bodyPr/>
        <a:lstStyle/>
        <a:p>
          <a:endParaRPr lang="en-GB"/>
        </a:p>
      </dgm:t>
    </dgm:pt>
    <dgm:pt modelId="{BD6A50A0-CEFE-4267-8923-EEEDABC434AA}" type="sibTrans" cxnId="{DE6231EE-BC0E-49E7-993B-FFEFB8C51214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1CE6CC8-2763-466A-A4AA-8E99B59AB43D}" type="pres">
      <dgm:prSet presAssocID="{E05C3D19-D682-41DD-BBCF-21BBBEC7660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4A2E-CA62-4043-AB1B-BF3DB735FD52}" type="pres">
      <dgm:prSet presAssocID="{D3EBA069-FAB0-4B01-81AE-981AA46973C1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3C85D89-3158-4A5D-993E-4EA235FB2F8E}" type="pres">
      <dgm:prSet presAssocID="{D3EBA069-FAB0-4B01-81AE-981AA46973C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1C5518-F70E-4E36-959C-A711A4D22C0C}" type="presOf" srcId="{3E04E6E4-D649-4EA8-8D29-D7270EC1FA89}" destId="{11CE6CC8-2763-466A-A4AA-8E99B59AB43D}" srcOrd="0" destOrd="1" presId="urn:microsoft.com/office/officeart/2005/8/layout/vList2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6DA8F684-D509-4536-B9D0-1FED990DC8D8}" srcId="{E05C3D19-D682-41DD-BBCF-21BBBEC7660C}" destId="{8F306E45-90EF-47EA-A475-3D7E847C8B21}" srcOrd="0" destOrd="0" parTransId="{02781A8C-BD40-414A-8E50-7C624A0A86D6}" sibTransId="{1EA93EC6-9EF1-48DD-9947-C8CD0DED265D}"/>
    <dgm:cxn modelId="{A5B02BA5-BEFD-4DAE-A804-0941058A2926}" srcId="{D3EBA069-FAB0-4B01-81AE-981AA46973C1}" destId="{CB504313-0F6B-4AB6-ACB0-25828A6B557F}" srcOrd="0" destOrd="0" parTransId="{2072B3CB-D576-4525-B546-9858B21687DC}" sibTransId="{2B1FD983-A51A-4B32-9A01-B1173EA9BE51}"/>
    <dgm:cxn modelId="{DE6231EE-BC0E-49E7-993B-FFEFB8C51214}" srcId="{E05C3D19-D682-41DD-BBCF-21BBBEC7660C}" destId="{9AD84B3D-696A-4250-B63E-78CC96B874A1}" srcOrd="2" destOrd="0" parTransId="{DE5CCE80-81B2-4D87-8ADA-BCF3DA4F9B09}" sibTransId="{BD6A50A0-CEFE-4267-8923-EEEDABC434AA}"/>
    <dgm:cxn modelId="{BBE24C37-67AB-4AF0-9176-CBA31954E281}" type="presOf" srcId="{8F306E45-90EF-47EA-A475-3D7E847C8B21}" destId="{11CE6CC8-2763-466A-A4AA-8E99B59AB43D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84A3BA8B-BD12-4A94-93C6-3378BDBBD740}" srcId="{E05C3D19-D682-41DD-BBCF-21BBBEC7660C}" destId="{3E04E6E4-D649-4EA8-8D29-D7270EC1FA89}" srcOrd="1" destOrd="0" parTransId="{144990B3-E8A9-4E74-809A-48ECA12886F4}" sibTransId="{3A68C294-0523-47C9-947A-5F667A1D4673}"/>
    <dgm:cxn modelId="{5AD3BBFF-01F5-412D-86E2-66C5C8A17C1D}" type="presOf" srcId="{CB504313-0F6B-4AB6-ACB0-25828A6B557F}" destId="{73C85D89-3158-4A5D-993E-4EA235FB2F8E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4AF2F3CF-78DF-46C0-AB37-4DBE30FB0F93}" type="presOf" srcId="{F1D84E34-865C-4AC6-B5F9-B9B7544F0602}" destId="{73C85D89-3158-4A5D-993E-4EA235FB2F8E}" srcOrd="0" destOrd="1" presId="urn:microsoft.com/office/officeart/2005/8/layout/vList2"/>
    <dgm:cxn modelId="{E6A57EED-6D3A-4D08-B4D8-347B930725E8}" srcId="{D3EBA069-FAB0-4B01-81AE-981AA46973C1}" destId="{F1D84E34-865C-4AC6-B5F9-B9B7544F0602}" srcOrd="1" destOrd="0" parTransId="{8F55F8E5-ABB4-4407-914C-379654C432E3}" sibTransId="{DA52D5F5-777A-431B-928D-17D34084CF8C}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6C85EDAF-DDA5-413D-B4E1-4873D69AF0D0}" type="presOf" srcId="{9AD84B3D-696A-4250-B63E-78CC96B874A1}" destId="{11CE6CC8-2763-466A-A4AA-8E99B59AB43D}" srcOrd="0" destOrd="2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BB43B0BE-78D1-48DA-97F5-CAB32ADBEB5C}" type="presParOf" srcId="{4B9C8342-15CE-44F2-A989-FD8671C2C82C}" destId="{11CE6CC8-2763-466A-A4AA-8E99B59AB43D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F8D9B19F-A8B4-4454-87D0-FE96FD76CCA4}" type="presParOf" srcId="{4B9C8342-15CE-44F2-A989-FD8671C2C82C}" destId="{73C85D89-3158-4A5D-993E-4EA235FB2F8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h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dirty="0"/>
            <a:t>Pros</a:t>
          </a:r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9A838D5B-6893-4F6C-A0A4-CAB403A2F342}">
      <dgm:prSet phldrT="[Text]"/>
      <dgm:spPr/>
      <dgm:t>
        <a:bodyPr/>
        <a:lstStyle/>
        <a:p>
          <a:r>
            <a:rPr lang="en-GB" b="0" i="0" dirty="0"/>
            <a:t>Gives you confidence that your security measures are effective.</a:t>
          </a:r>
          <a:endParaRPr lang="en-GB" dirty="0"/>
        </a:p>
      </dgm:t>
    </dgm:pt>
    <dgm:pt modelId="{04084D87-8D02-41DD-9232-013ED9E48CED}" type="parTrans" cxnId="{45767BBE-2728-4E3C-B9C8-0C432FB792B7}">
      <dgm:prSet/>
      <dgm:spPr/>
      <dgm:t>
        <a:bodyPr/>
        <a:lstStyle/>
        <a:p>
          <a:endParaRPr lang="en-GB"/>
        </a:p>
      </dgm:t>
    </dgm:pt>
    <dgm:pt modelId="{14818B87-7447-46C5-9118-D842645013E6}" type="sibTrans" cxnId="{45767BBE-2728-4E3C-B9C8-0C432FB792B7}">
      <dgm:prSet/>
      <dgm:spPr/>
      <dgm:t>
        <a:bodyPr/>
        <a:lstStyle/>
        <a:p>
          <a:endParaRPr lang="en-GB"/>
        </a:p>
      </dgm:t>
    </dgm:pt>
    <dgm:pt modelId="{1F05BB58-4985-400B-81FE-4B7C127E4DE1}">
      <dgm:prSet phldrT="[Text]"/>
      <dgm:spPr/>
      <dgm:t>
        <a:bodyPr/>
        <a:lstStyle/>
        <a:p>
          <a:r>
            <a:rPr lang="en-GB" dirty="0"/>
            <a:t>Cons</a:t>
          </a:r>
        </a:p>
      </dgm:t>
    </dgm:pt>
    <dgm:pt modelId="{04128926-D096-4553-8CCD-0A981EB6BCBE}" type="parTrans" cxnId="{F8719037-8430-4AA1-902E-4E6EAD00C13B}">
      <dgm:prSet/>
      <dgm:spPr/>
      <dgm:t>
        <a:bodyPr/>
        <a:lstStyle/>
        <a:p>
          <a:endParaRPr lang="en-GB"/>
        </a:p>
      </dgm:t>
    </dgm:pt>
    <dgm:pt modelId="{7398382F-E4C1-4011-96D8-81ECC51B113F}" type="sibTrans" cxnId="{F8719037-8430-4AA1-902E-4E6EAD00C13B}">
      <dgm:prSet/>
      <dgm:spPr/>
      <dgm:t>
        <a:bodyPr/>
        <a:lstStyle/>
        <a:p>
          <a:endParaRPr lang="en-GB"/>
        </a:p>
      </dgm:t>
    </dgm:pt>
    <dgm:pt modelId="{9EFECDCB-3049-4EBC-AD94-D129BE5A602C}">
      <dgm:prSet phldrT="[Text]"/>
      <dgm:spPr/>
      <dgm:t>
        <a:bodyPr/>
        <a:lstStyle/>
        <a:p>
          <a:r>
            <a:rPr lang="en-GB" b="0" i="0" dirty="0"/>
            <a:t>It can be a very expensive and time consuming process.</a:t>
          </a:r>
          <a:endParaRPr lang="en-GB" dirty="0"/>
        </a:p>
      </dgm:t>
    </dgm:pt>
    <dgm:pt modelId="{29C0A6ED-D9C8-4CB9-AEBD-4727E0356E43}" type="parTrans" cxnId="{794B9939-95D6-4A47-AFAF-26F725062647}">
      <dgm:prSet/>
      <dgm:spPr/>
      <dgm:t>
        <a:bodyPr/>
        <a:lstStyle/>
        <a:p>
          <a:endParaRPr lang="en-GB"/>
        </a:p>
      </dgm:t>
    </dgm:pt>
    <dgm:pt modelId="{51E16243-CDAB-432B-B3CD-0FD9FC0F9F87}" type="sibTrans" cxnId="{794B9939-95D6-4A47-AFAF-26F725062647}">
      <dgm:prSet/>
      <dgm:spPr/>
      <dgm:t>
        <a:bodyPr/>
        <a:lstStyle/>
        <a:p>
          <a:endParaRPr lang="en-GB"/>
        </a:p>
      </dgm:t>
    </dgm:pt>
    <dgm:pt modelId="{FF1C04A9-166D-4356-8AD6-8561FC0751FB}" type="pres">
      <dgm:prSet presAssocID="{CC9F5ADE-EFBB-4ECB-9794-ED5E064C773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8612FBA-D132-4350-96AF-241B82860797}" type="pres">
      <dgm:prSet presAssocID="{5B4D2C38-7F85-41FB-82DA-9C4CDCCB792B}" presName="compositeNode" presStyleCnt="0">
        <dgm:presLayoutVars>
          <dgm:bulletEnabled val="1"/>
        </dgm:presLayoutVars>
      </dgm:prSet>
      <dgm:spPr/>
    </dgm:pt>
    <dgm:pt modelId="{7AFEBC28-ED85-4C29-9FFD-5825C7D73A80}" type="pres">
      <dgm:prSet presAssocID="{5B4D2C38-7F85-41FB-82DA-9C4CDCCB792B}" presName="image" presStyleLbl="fgImgPlac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4DB12A6-5869-41BB-A79A-7E8A5B578548}" type="pres">
      <dgm:prSet presAssocID="{5B4D2C38-7F85-41FB-82DA-9C4CDCCB792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88B62-B89E-4CCD-ACF0-D7A067BE58A7}" type="pres">
      <dgm:prSet presAssocID="{5B4D2C38-7F85-41FB-82DA-9C4CDCCB792B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79DD7-91B3-44CE-858D-97EE8F68397B}" type="pres">
      <dgm:prSet presAssocID="{27B757F0-9FEB-4985-ABCD-23125644BB8E}" presName="sibTrans" presStyleCnt="0"/>
      <dgm:spPr/>
    </dgm:pt>
    <dgm:pt modelId="{6FC6D427-5D4A-4F5B-BA17-22AF7C55B3F2}" type="pres">
      <dgm:prSet presAssocID="{1F05BB58-4985-400B-81FE-4B7C127E4DE1}" presName="compositeNode" presStyleCnt="0">
        <dgm:presLayoutVars>
          <dgm:bulletEnabled val="1"/>
        </dgm:presLayoutVars>
      </dgm:prSet>
      <dgm:spPr/>
    </dgm:pt>
    <dgm:pt modelId="{5B3F8EF3-562D-44B9-935A-EFA7C790055C}" type="pres">
      <dgm:prSet presAssocID="{1F05BB58-4985-400B-81FE-4B7C127E4DE1}" presName="image" presStyleLbl="fgImgPlac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2F372984-A094-4981-B7F7-CA73E91645B5}" type="pres">
      <dgm:prSet presAssocID="{1F05BB58-4985-400B-81FE-4B7C127E4DE1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37EEC-BE35-4AE8-AD65-918F9E628DD6}" type="pres">
      <dgm:prSet presAssocID="{1F05BB58-4985-400B-81FE-4B7C127E4DE1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6C396B37-9A9E-4867-A0DD-BB822F08FD6E}" type="presOf" srcId="{5B4D2C38-7F85-41FB-82DA-9C4CDCCB792B}" destId="{25588B62-B89E-4CCD-ACF0-D7A067BE58A7}" srcOrd="0" destOrd="0" presId="urn:microsoft.com/office/officeart/2005/8/layout/hList2"/>
    <dgm:cxn modelId="{09D36581-E958-4205-AD37-42B60ADAE0A1}" type="presOf" srcId="{9EFECDCB-3049-4EBC-AD94-D129BE5A602C}" destId="{2F372984-A094-4981-B7F7-CA73E91645B5}" srcOrd="0" destOrd="0" presId="urn:microsoft.com/office/officeart/2005/8/layout/hList2"/>
    <dgm:cxn modelId="{E78C5450-D655-45D1-9787-8C3EDC82C724}" type="presOf" srcId="{CC9F5ADE-EFBB-4ECB-9794-ED5E064C7731}" destId="{FF1C04A9-166D-4356-8AD6-8561FC0751FB}" srcOrd="0" destOrd="0" presId="urn:microsoft.com/office/officeart/2005/8/layout/hList2"/>
    <dgm:cxn modelId="{B1DE2712-118A-4C4A-9B80-4C205CB169E3}" type="presOf" srcId="{1F05BB58-4985-400B-81FE-4B7C127E4DE1}" destId="{89E37EEC-BE35-4AE8-AD65-918F9E628DD6}" srcOrd="0" destOrd="0" presId="urn:microsoft.com/office/officeart/2005/8/layout/hList2"/>
    <dgm:cxn modelId="{F8719037-8430-4AA1-902E-4E6EAD00C13B}" srcId="{CC9F5ADE-EFBB-4ECB-9794-ED5E064C7731}" destId="{1F05BB58-4985-400B-81FE-4B7C127E4DE1}" srcOrd="1" destOrd="0" parTransId="{04128926-D096-4553-8CCD-0A981EB6BCBE}" sibTransId="{7398382F-E4C1-4011-96D8-81ECC51B113F}"/>
    <dgm:cxn modelId="{EB77089A-6C80-4DB3-A045-8C1896CDEBF2}" type="presOf" srcId="{9A838D5B-6893-4F6C-A0A4-CAB403A2F342}" destId="{04DB12A6-5869-41BB-A79A-7E8A5B578548}" srcOrd="0" destOrd="0" presId="urn:microsoft.com/office/officeart/2005/8/layout/hList2"/>
    <dgm:cxn modelId="{45767BBE-2728-4E3C-B9C8-0C432FB792B7}" srcId="{5B4D2C38-7F85-41FB-82DA-9C4CDCCB792B}" destId="{9A838D5B-6893-4F6C-A0A4-CAB403A2F342}" srcOrd="0" destOrd="0" parTransId="{04084D87-8D02-41DD-9232-013ED9E48CED}" sibTransId="{14818B87-7447-46C5-9118-D842645013E6}"/>
    <dgm:cxn modelId="{794B9939-95D6-4A47-AFAF-26F725062647}" srcId="{1F05BB58-4985-400B-81FE-4B7C127E4DE1}" destId="{9EFECDCB-3049-4EBC-AD94-D129BE5A602C}" srcOrd="0" destOrd="0" parTransId="{29C0A6ED-D9C8-4CB9-AEBD-4727E0356E43}" sibTransId="{51E16243-CDAB-432B-B3CD-0FD9FC0F9F87}"/>
    <dgm:cxn modelId="{8C63B2AE-3D96-45E8-893B-D542ACBA9CB7}" type="presParOf" srcId="{FF1C04A9-166D-4356-8AD6-8561FC0751FB}" destId="{28612FBA-D132-4350-96AF-241B82860797}" srcOrd="0" destOrd="0" presId="urn:microsoft.com/office/officeart/2005/8/layout/hList2"/>
    <dgm:cxn modelId="{E1718753-FAFA-4240-8F5A-3AC1300F5E21}" type="presParOf" srcId="{28612FBA-D132-4350-96AF-241B82860797}" destId="{7AFEBC28-ED85-4C29-9FFD-5825C7D73A80}" srcOrd="0" destOrd="0" presId="urn:microsoft.com/office/officeart/2005/8/layout/hList2"/>
    <dgm:cxn modelId="{78960994-1D61-42D6-9CAB-267C9C61AC10}" type="presParOf" srcId="{28612FBA-D132-4350-96AF-241B82860797}" destId="{04DB12A6-5869-41BB-A79A-7E8A5B578548}" srcOrd="1" destOrd="0" presId="urn:microsoft.com/office/officeart/2005/8/layout/hList2"/>
    <dgm:cxn modelId="{3666C6A5-08BE-4CBC-834F-40E86E1D9C66}" type="presParOf" srcId="{28612FBA-D132-4350-96AF-241B82860797}" destId="{25588B62-B89E-4CCD-ACF0-D7A067BE58A7}" srcOrd="2" destOrd="0" presId="urn:microsoft.com/office/officeart/2005/8/layout/hList2"/>
    <dgm:cxn modelId="{B66F4ED0-B19B-4B63-AD05-616B7B823A31}" type="presParOf" srcId="{FF1C04A9-166D-4356-8AD6-8561FC0751FB}" destId="{B4779DD7-91B3-44CE-858D-97EE8F68397B}" srcOrd="1" destOrd="0" presId="urn:microsoft.com/office/officeart/2005/8/layout/hList2"/>
    <dgm:cxn modelId="{D95ADA0D-9778-477F-BDF6-509687EED160}" type="presParOf" srcId="{FF1C04A9-166D-4356-8AD6-8561FC0751FB}" destId="{6FC6D427-5D4A-4F5B-BA17-22AF7C55B3F2}" srcOrd="2" destOrd="0" presId="urn:microsoft.com/office/officeart/2005/8/layout/hList2"/>
    <dgm:cxn modelId="{E9293D0D-B50E-4A74-8112-F1209C8AE8A7}" type="presParOf" srcId="{6FC6D427-5D4A-4F5B-BA17-22AF7C55B3F2}" destId="{5B3F8EF3-562D-44B9-935A-EFA7C790055C}" srcOrd="0" destOrd="0" presId="urn:microsoft.com/office/officeart/2005/8/layout/hList2"/>
    <dgm:cxn modelId="{A766D427-A3BF-40F6-8104-2E33E40B3E0B}" type="presParOf" srcId="{6FC6D427-5D4A-4F5B-BA17-22AF7C55B3F2}" destId="{2F372984-A094-4981-B7F7-CA73E91645B5}" srcOrd="1" destOrd="0" presId="urn:microsoft.com/office/officeart/2005/8/layout/hList2"/>
    <dgm:cxn modelId="{6788814F-857E-466E-8D0A-CF4EA2D31A02}" type="presParOf" srcId="{6FC6D427-5D4A-4F5B-BA17-22AF7C55B3F2}" destId="{89E37EEC-BE35-4AE8-AD65-918F9E628DD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Backups are extremely important so you can recover data if it is ever lost.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You should take regular backups, though how frequently depends.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0FE0F34F-0523-4B91-B82D-34B8A76B3D79}">
      <dgm:prSet phldrT="[Text]"/>
      <dgm:spPr/>
      <dgm:t>
        <a:bodyPr/>
        <a:lstStyle/>
        <a:p>
          <a:r>
            <a:rPr lang="en-GB" b="0" i="0" dirty="0"/>
            <a:t>Backups should also be stored in a remote location.</a:t>
          </a:r>
          <a:endParaRPr lang="en-GB" dirty="0"/>
        </a:p>
      </dgm:t>
    </dgm:pt>
    <dgm:pt modelId="{384F4216-E564-4C8C-B823-FE4544B51211}" type="parTrans" cxnId="{E1D8FF80-9C11-4306-9629-1D675EB7776D}">
      <dgm:prSet/>
      <dgm:spPr/>
      <dgm:t>
        <a:bodyPr/>
        <a:lstStyle/>
        <a:p>
          <a:endParaRPr lang="en-GB"/>
        </a:p>
      </dgm:t>
    </dgm:pt>
    <dgm:pt modelId="{18406CA3-78F5-4BA1-BCC7-6E194AF95EAB}" type="sibTrans" cxnId="{E1D8FF80-9C11-4306-9629-1D675EB7776D}">
      <dgm:prSet/>
      <dgm:spPr/>
      <dgm:t>
        <a:bodyPr/>
        <a:lstStyle/>
        <a:p>
          <a:endParaRPr lang="en-GB"/>
        </a:p>
      </dgm:t>
    </dgm:pt>
    <dgm:pt modelId="{A8E66025-BDAF-448E-9B0E-6317DE87DF69}">
      <dgm:prSet phldrT="[Text]"/>
      <dgm:spPr/>
      <dgm:t>
        <a:bodyPr/>
        <a:lstStyle/>
        <a:p>
          <a:r>
            <a:rPr lang="en-GB" b="0" i="0" dirty="0"/>
            <a:t>For some a weekly backup is fine.</a:t>
          </a:r>
          <a:endParaRPr lang="en-GB" dirty="0"/>
        </a:p>
      </dgm:t>
    </dgm:pt>
    <dgm:pt modelId="{1EC85FBC-22E3-45E9-992C-989F8178BAC4}" type="parTrans" cxnId="{87200158-AB14-4F6B-8560-BFF6DC2FA754}">
      <dgm:prSet/>
      <dgm:spPr/>
      <dgm:t>
        <a:bodyPr/>
        <a:lstStyle/>
        <a:p>
          <a:endParaRPr lang="en-GB"/>
        </a:p>
      </dgm:t>
    </dgm:pt>
    <dgm:pt modelId="{A931449E-0497-4A05-A28B-CFFB58F5AC37}" type="sibTrans" cxnId="{87200158-AB14-4F6B-8560-BFF6DC2FA754}">
      <dgm:prSet/>
      <dgm:spPr/>
      <dgm:t>
        <a:bodyPr/>
        <a:lstStyle/>
        <a:p>
          <a:endParaRPr lang="en-GB"/>
        </a:p>
      </dgm:t>
    </dgm:pt>
    <dgm:pt modelId="{B59A0708-7EBE-4C29-992A-D55255DFBA74}">
      <dgm:prSet phldrT="[Text]"/>
      <dgm:spPr/>
      <dgm:t>
        <a:bodyPr/>
        <a:lstStyle/>
        <a:p>
          <a:r>
            <a:rPr lang="en-GB" dirty="0"/>
            <a:t>Daily backups are common but some will take hourly backups.</a:t>
          </a:r>
        </a:p>
      </dgm:t>
    </dgm:pt>
    <dgm:pt modelId="{85BA1D1B-2F8C-47E7-A39A-1183EF71018F}" type="parTrans" cxnId="{816B9E34-51D6-4E05-A8B5-24B3A687FE77}">
      <dgm:prSet/>
      <dgm:spPr/>
      <dgm:t>
        <a:bodyPr/>
        <a:lstStyle/>
        <a:p>
          <a:endParaRPr lang="en-GB"/>
        </a:p>
      </dgm:t>
    </dgm:pt>
    <dgm:pt modelId="{5BD3E2C6-ED8C-429F-AAD9-9A7B0E385DD2}" type="sibTrans" cxnId="{816B9E34-51D6-4E05-A8B5-24B3A687FE77}">
      <dgm:prSet/>
      <dgm:spPr/>
      <dgm:t>
        <a:bodyPr/>
        <a:lstStyle/>
        <a:p>
          <a:endParaRPr lang="en-GB"/>
        </a:p>
      </dgm:t>
    </dgm:pt>
    <dgm:pt modelId="{27086600-73C1-429F-85E3-72C48A24CA6F}">
      <dgm:prSet phldrT="[Text]"/>
      <dgm:spPr/>
      <dgm:t>
        <a:bodyPr/>
        <a:lstStyle/>
        <a:p>
          <a:r>
            <a:rPr lang="en-GB" b="0" i="0" dirty="0"/>
            <a:t>This means they’re stored somewhere other than where the original data is.</a:t>
          </a:r>
          <a:endParaRPr lang="en-GB" dirty="0"/>
        </a:p>
      </dgm:t>
    </dgm:pt>
    <dgm:pt modelId="{BD966082-D099-40D3-B039-724DF14A1442}" type="parTrans" cxnId="{08DD5F9E-F176-48DD-8359-9A52180893AF}">
      <dgm:prSet/>
      <dgm:spPr/>
      <dgm:t>
        <a:bodyPr/>
        <a:lstStyle/>
        <a:p>
          <a:endParaRPr lang="en-GB"/>
        </a:p>
      </dgm:t>
    </dgm:pt>
    <dgm:pt modelId="{4E423226-FAF7-4CED-8597-43B4AE7F4077}" type="sibTrans" cxnId="{08DD5F9E-F176-48DD-8359-9A52180893AF}">
      <dgm:prSet/>
      <dgm:spPr/>
      <dgm:t>
        <a:bodyPr/>
        <a:lstStyle/>
        <a:p>
          <a:endParaRPr lang="en-GB"/>
        </a:p>
      </dgm:t>
    </dgm:pt>
    <dgm:pt modelId="{98F7B79B-DC90-4816-A35D-9565FA861367}">
      <dgm:prSet phldrT="[Text]"/>
      <dgm:spPr/>
      <dgm:t>
        <a:bodyPr/>
        <a:lstStyle/>
        <a:p>
          <a:r>
            <a:rPr lang="en-GB" b="0" i="0"/>
            <a:t>This way, if your building burned down or flooded, your backup won’t be affected</a:t>
          </a:r>
          <a:endParaRPr lang="en-GB" dirty="0"/>
        </a:p>
      </dgm:t>
    </dgm:pt>
    <dgm:pt modelId="{E29A5D4F-3825-4BE7-9222-A010E9083EB6}" type="parTrans" cxnId="{EABE6A38-325F-4AFB-BA2D-115D7E324CD2}">
      <dgm:prSet/>
      <dgm:spPr/>
      <dgm:t>
        <a:bodyPr/>
        <a:lstStyle/>
        <a:p>
          <a:endParaRPr lang="en-GB"/>
        </a:p>
      </dgm:t>
    </dgm:pt>
    <dgm:pt modelId="{426A6417-92ED-4BC6-B197-630193D10E77}" type="sibTrans" cxnId="{EABE6A38-325F-4AFB-BA2D-115D7E324CD2}">
      <dgm:prSet/>
      <dgm:spPr/>
      <dgm:t>
        <a:bodyPr/>
        <a:lstStyle/>
        <a:p>
          <a:endParaRPr lang="en-GB"/>
        </a:p>
      </dgm:t>
    </dgm:pt>
    <dgm:pt modelId="{04A7C16D-160C-464C-B985-0AE98BD70749}">
      <dgm:prSet phldrT="[Text]"/>
      <dgm:spPr/>
      <dgm:t>
        <a:bodyPr/>
        <a:lstStyle/>
        <a:p>
          <a:r>
            <a:rPr lang="en-GB" b="0" i="0" dirty="0"/>
            <a:t>It is quite common to use cloud storage for remote backups.</a:t>
          </a:r>
          <a:endParaRPr lang="en-GB" dirty="0"/>
        </a:p>
      </dgm:t>
    </dgm:pt>
    <dgm:pt modelId="{2DC96FCA-EF98-46EB-94D9-208954CB4E54}" type="parTrans" cxnId="{A8A323FC-C0C5-4775-8E5D-0223CA4DFF40}">
      <dgm:prSet/>
      <dgm:spPr/>
      <dgm:t>
        <a:bodyPr/>
        <a:lstStyle/>
        <a:p>
          <a:endParaRPr lang="en-GB"/>
        </a:p>
      </dgm:t>
    </dgm:pt>
    <dgm:pt modelId="{FAFBDF9C-98C9-448E-AFE7-0576686232E0}" type="sibTrans" cxnId="{A8A323FC-C0C5-4775-8E5D-0223CA4DFF40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E20FA00-EF6E-4E49-87B1-9E454E8546AC}" type="pres">
      <dgm:prSet presAssocID="{E05C3D19-D682-41DD-BBCF-21BBBEC7660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16BB9-C6F8-4F92-BB17-736C2E555A68}" type="pres">
      <dgm:prSet presAssocID="{0FE0F34F-0523-4B91-B82D-34B8A76B3D79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21A3856-603D-4AEB-87F1-77A2E112143F}" type="pres">
      <dgm:prSet presAssocID="{0FE0F34F-0523-4B91-B82D-34B8A76B3D7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A9791-EE44-402C-A1B8-8FB1BD07FC6C}" type="pres">
      <dgm:prSet presAssocID="{04A7C16D-160C-464C-B985-0AE98BD70749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86B0C375-BCD8-494C-BD42-E34EB8142091}" type="presOf" srcId="{B59A0708-7EBE-4C29-992A-D55255DFBA74}" destId="{CE20FA00-EF6E-4E49-87B1-9E454E8546AC}" srcOrd="0" destOrd="1" presId="urn:microsoft.com/office/officeart/2005/8/layout/vList2"/>
    <dgm:cxn modelId="{AE660203-CB29-4AAB-A293-3DBFFBD5EC69}" type="presOf" srcId="{0FE0F34F-0523-4B91-B82D-34B8A76B3D79}" destId="{13C16BB9-C6F8-4F92-BB17-736C2E555A68}" srcOrd="0" destOrd="0" presId="urn:microsoft.com/office/officeart/2005/8/layout/vList2"/>
    <dgm:cxn modelId="{A8A323FC-C0C5-4775-8E5D-0223CA4DFF40}" srcId="{ADD8F6D5-4C85-45B4-9059-740D01B5B02E}" destId="{04A7C16D-160C-464C-B985-0AE98BD70749}" srcOrd="3" destOrd="0" parTransId="{2DC96FCA-EF98-46EB-94D9-208954CB4E54}" sibTransId="{FAFBDF9C-98C9-448E-AFE7-0576686232E0}"/>
    <dgm:cxn modelId="{552DA99E-A002-4D29-AD1A-E49F69C21816}" type="presOf" srcId="{27086600-73C1-429F-85E3-72C48A24CA6F}" destId="{721A3856-603D-4AEB-87F1-77A2E112143F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08DD5F9E-F176-48DD-8359-9A52180893AF}" srcId="{0FE0F34F-0523-4B91-B82D-34B8A76B3D79}" destId="{27086600-73C1-429F-85E3-72C48A24CA6F}" srcOrd="0" destOrd="0" parTransId="{BD966082-D099-40D3-B039-724DF14A1442}" sibTransId="{4E423226-FAF7-4CED-8597-43B4AE7F4077}"/>
    <dgm:cxn modelId="{E1D8FF80-9C11-4306-9629-1D675EB7776D}" srcId="{ADD8F6D5-4C85-45B4-9059-740D01B5B02E}" destId="{0FE0F34F-0523-4B91-B82D-34B8A76B3D79}" srcOrd="2" destOrd="0" parTransId="{384F4216-E564-4C8C-B823-FE4544B51211}" sibTransId="{18406CA3-78F5-4BA1-BCC7-6E194AF95EAB}"/>
    <dgm:cxn modelId="{EABE6A38-325F-4AFB-BA2D-115D7E324CD2}" srcId="{0FE0F34F-0523-4B91-B82D-34B8A76B3D79}" destId="{98F7B79B-DC90-4816-A35D-9565FA861367}" srcOrd="1" destOrd="0" parTransId="{E29A5D4F-3825-4BE7-9222-A010E9083EB6}" sibTransId="{426A6417-92ED-4BC6-B197-630193D10E77}"/>
    <dgm:cxn modelId="{EC8C4F5B-6D7E-445C-9889-601D9712848E}" type="presOf" srcId="{04A7C16D-160C-464C-B985-0AE98BD70749}" destId="{ACAA9791-EE44-402C-A1B8-8FB1BD07FC6C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ACC6102B-7032-43C7-83E5-0115590E04E0}" type="presOf" srcId="{A8E66025-BDAF-448E-9B0E-6317DE87DF69}" destId="{CE20FA00-EF6E-4E49-87B1-9E454E8546AC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816B9E34-51D6-4E05-A8B5-24B3A687FE77}" srcId="{E05C3D19-D682-41DD-BBCF-21BBBEC7660C}" destId="{B59A0708-7EBE-4C29-992A-D55255DFBA74}" srcOrd="1" destOrd="0" parTransId="{85BA1D1B-2F8C-47E7-A39A-1183EF71018F}" sibTransId="{5BD3E2C6-ED8C-429F-AAD9-9A7B0E385DD2}"/>
    <dgm:cxn modelId="{50B4330F-0141-4272-B50C-FF29A273FCE3}" type="presOf" srcId="{98F7B79B-DC90-4816-A35D-9565FA861367}" destId="{721A3856-603D-4AEB-87F1-77A2E112143F}" srcOrd="0" destOrd="1" presId="urn:microsoft.com/office/officeart/2005/8/layout/vList2"/>
    <dgm:cxn modelId="{87200158-AB14-4F6B-8560-BFF6DC2FA754}" srcId="{E05C3D19-D682-41DD-BBCF-21BBBEC7660C}" destId="{A8E66025-BDAF-448E-9B0E-6317DE87DF69}" srcOrd="0" destOrd="0" parTransId="{1EC85FBC-22E3-45E9-992C-989F8178BAC4}" sibTransId="{A931449E-0497-4A05-A28B-CFFB58F5AC37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A1D4872B-EB85-4A6C-AA5B-AA4C725AB4A7}" type="presParOf" srcId="{4B9C8342-15CE-44F2-A989-FD8671C2C82C}" destId="{CE20FA00-EF6E-4E49-87B1-9E454E8546AC}" srcOrd="3" destOrd="0" presId="urn:microsoft.com/office/officeart/2005/8/layout/vList2"/>
    <dgm:cxn modelId="{CE95E228-3231-485D-A944-531B97550E7B}" type="presParOf" srcId="{4B9C8342-15CE-44F2-A989-FD8671C2C82C}" destId="{13C16BB9-C6F8-4F92-BB17-736C2E555A68}" srcOrd="4" destOrd="0" presId="urn:microsoft.com/office/officeart/2005/8/layout/vList2"/>
    <dgm:cxn modelId="{5CDF4B1D-B170-4C15-A5EA-57A422E1F95D}" type="presParOf" srcId="{4B9C8342-15CE-44F2-A989-FD8671C2C82C}" destId="{721A3856-603D-4AEB-87F1-77A2E112143F}" srcOrd="5" destOrd="0" presId="urn:microsoft.com/office/officeart/2005/8/layout/vList2"/>
    <dgm:cxn modelId="{6C69D988-CDBB-48F5-9CFC-8B331B6E67B0}" type="presParOf" srcId="{4B9C8342-15CE-44F2-A989-FD8671C2C82C}" destId="{ACAA9791-EE44-402C-A1B8-8FB1BD07FC6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h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dirty="0"/>
            <a:t>Pros</a:t>
          </a:r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9A838D5B-6893-4F6C-A0A4-CAB403A2F342}">
      <dgm:prSet phldrT="[Text]"/>
      <dgm:spPr/>
      <dgm:t>
        <a:bodyPr/>
        <a:lstStyle/>
        <a:p>
          <a:r>
            <a:rPr lang="en-GB" b="0" i="0"/>
            <a:t>Prevents losing critical data from a range of possible risks.</a:t>
          </a:r>
          <a:endParaRPr lang="en-GB" dirty="0"/>
        </a:p>
      </dgm:t>
    </dgm:pt>
    <dgm:pt modelId="{04084D87-8D02-41DD-9232-013ED9E48CED}" type="parTrans" cxnId="{45767BBE-2728-4E3C-B9C8-0C432FB792B7}">
      <dgm:prSet/>
      <dgm:spPr/>
      <dgm:t>
        <a:bodyPr/>
        <a:lstStyle/>
        <a:p>
          <a:endParaRPr lang="en-GB"/>
        </a:p>
      </dgm:t>
    </dgm:pt>
    <dgm:pt modelId="{14818B87-7447-46C5-9118-D842645013E6}" type="sibTrans" cxnId="{45767BBE-2728-4E3C-B9C8-0C432FB792B7}">
      <dgm:prSet/>
      <dgm:spPr/>
      <dgm:t>
        <a:bodyPr/>
        <a:lstStyle/>
        <a:p>
          <a:endParaRPr lang="en-GB"/>
        </a:p>
      </dgm:t>
    </dgm:pt>
    <dgm:pt modelId="{1F05BB58-4985-400B-81FE-4B7C127E4DE1}">
      <dgm:prSet phldrT="[Text]"/>
      <dgm:spPr/>
      <dgm:t>
        <a:bodyPr/>
        <a:lstStyle/>
        <a:p>
          <a:r>
            <a:rPr lang="en-GB" dirty="0"/>
            <a:t>Cons</a:t>
          </a:r>
        </a:p>
      </dgm:t>
    </dgm:pt>
    <dgm:pt modelId="{04128926-D096-4553-8CCD-0A981EB6BCBE}" type="parTrans" cxnId="{F8719037-8430-4AA1-902E-4E6EAD00C13B}">
      <dgm:prSet/>
      <dgm:spPr/>
      <dgm:t>
        <a:bodyPr/>
        <a:lstStyle/>
        <a:p>
          <a:endParaRPr lang="en-GB"/>
        </a:p>
      </dgm:t>
    </dgm:pt>
    <dgm:pt modelId="{7398382F-E4C1-4011-96D8-81ECC51B113F}" type="sibTrans" cxnId="{F8719037-8430-4AA1-902E-4E6EAD00C13B}">
      <dgm:prSet/>
      <dgm:spPr/>
      <dgm:t>
        <a:bodyPr/>
        <a:lstStyle/>
        <a:p>
          <a:endParaRPr lang="en-GB"/>
        </a:p>
      </dgm:t>
    </dgm:pt>
    <dgm:pt modelId="{9EFECDCB-3049-4EBC-AD94-D129BE5A602C}">
      <dgm:prSet phldrT="[Text]"/>
      <dgm:spPr/>
      <dgm:t>
        <a:bodyPr/>
        <a:lstStyle/>
        <a:p>
          <a:r>
            <a:rPr lang="en-GB" b="0" i="0"/>
            <a:t>Can be expensive when handling lots of data.</a:t>
          </a:r>
          <a:endParaRPr lang="en-GB" dirty="0"/>
        </a:p>
      </dgm:t>
    </dgm:pt>
    <dgm:pt modelId="{29C0A6ED-D9C8-4CB9-AEBD-4727E0356E43}" type="parTrans" cxnId="{794B9939-95D6-4A47-AFAF-26F725062647}">
      <dgm:prSet/>
      <dgm:spPr/>
      <dgm:t>
        <a:bodyPr/>
        <a:lstStyle/>
        <a:p>
          <a:endParaRPr lang="en-GB"/>
        </a:p>
      </dgm:t>
    </dgm:pt>
    <dgm:pt modelId="{51E16243-CDAB-432B-B3CD-0FD9FC0F9F87}" type="sibTrans" cxnId="{794B9939-95D6-4A47-AFAF-26F725062647}">
      <dgm:prSet/>
      <dgm:spPr/>
      <dgm:t>
        <a:bodyPr/>
        <a:lstStyle/>
        <a:p>
          <a:endParaRPr lang="en-GB"/>
        </a:p>
      </dgm:t>
    </dgm:pt>
    <dgm:pt modelId="{20CD916F-0811-4170-89E1-30B4E6CD1C86}">
      <dgm:prSet/>
      <dgm:spPr/>
      <dgm:t>
        <a:bodyPr/>
        <a:lstStyle/>
        <a:p>
          <a:r>
            <a:rPr lang="en-GB" b="0" i="0" dirty="0"/>
            <a:t>Regular backups reduces the potential downtime.</a:t>
          </a:r>
          <a:endParaRPr lang="en-GB" dirty="0"/>
        </a:p>
      </dgm:t>
    </dgm:pt>
    <dgm:pt modelId="{242A8435-E93D-4BE4-9C3A-E52C6083038F}" type="parTrans" cxnId="{00014B65-C781-4746-9B99-A4E689031936}">
      <dgm:prSet/>
      <dgm:spPr/>
      <dgm:t>
        <a:bodyPr/>
        <a:lstStyle/>
        <a:p>
          <a:endParaRPr lang="en-GB"/>
        </a:p>
      </dgm:t>
    </dgm:pt>
    <dgm:pt modelId="{DBF118B3-801F-46A1-827E-B13AF80A8128}" type="sibTrans" cxnId="{00014B65-C781-4746-9B99-A4E689031936}">
      <dgm:prSet/>
      <dgm:spPr/>
      <dgm:t>
        <a:bodyPr/>
        <a:lstStyle/>
        <a:p>
          <a:endParaRPr lang="en-GB"/>
        </a:p>
      </dgm:t>
    </dgm:pt>
    <dgm:pt modelId="{7875CAD5-8E54-4F82-A36C-99DFB32B42D6}">
      <dgm:prSet/>
      <dgm:spPr/>
      <dgm:t>
        <a:bodyPr/>
        <a:lstStyle/>
        <a:p>
          <a:r>
            <a:rPr lang="en-GB" b="0" i="0" dirty="0"/>
            <a:t>Takes up resources which can slow computer performance.</a:t>
          </a:r>
          <a:endParaRPr lang="en-GB" dirty="0"/>
        </a:p>
      </dgm:t>
    </dgm:pt>
    <dgm:pt modelId="{26DB5DF2-F533-4392-A7A5-EFB3E83A5C54}" type="parTrans" cxnId="{8B536B99-931B-4404-832E-6488F1642CD9}">
      <dgm:prSet/>
      <dgm:spPr/>
      <dgm:t>
        <a:bodyPr/>
        <a:lstStyle/>
        <a:p>
          <a:endParaRPr lang="en-GB"/>
        </a:p>
      </dgm:t>
    </dgm:pt>
    <dgm:pt modelId="{AAECC6FE-CFF1-44EC-8424-5FC5900CFAC7}" type="sibTrans" cxnId="{8B536B99-931B-4404-832E-6488F1642CD9}">
      <dgm:prSet/>
      <dgm:spPr/>
      <dgm:t>
        <a:bodyPr/>
        <a:lstStyle/>
        <a:p>
          <a:endParaRPr lang="en-GB"/>
        </a:p>
      </dgm:t>
    </dgm:pt>
    <dgm:pt modelId="{58EC41E6-928A-4710-8509-D70FF1B55BF5}" type="pres">
      <dgm:prSet presAssocID="{CC9F5ADE-EFBB-4ECB-9794-ED5E064C773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CA73D5-7F52-4371-8B72-058D7C1F7D43}" type="pres">
      <dgm:prSet presAssocID="{5B4D2C38-7F85-41FB-82DA-9C4CDCCB792B}" presName="compositeNode" presStyleCnt="0">
        <dgm:presLayoutVars>
          <dgm:bulletEnabled val="1"/>
        </dgm:presLayoutVars>
      </dgm:prSet>
      <dgm:spPr/>
    </dgm:pt>
    <dgm:pt modelId="{40446810-BF92-484F-9813-8BFB035654CF}" type="pres">
      <dgm:prSet presAssocID="{5B4D2C38-7F85-41FB-82DA-9C4CDCCB792B}" presName="imag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CD59455-A8AD-4C16-9CFC-813443CE28EC}" type="pres">
      <dgm:prSet presAssocID="{5B4D2C38-7F85-41FB-82DA-9C4CDCCB792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F9AE3-7451-41CD-BCC2-6FAF2D53A753}" type="pres">
      <dgm:prSet presAssocID="{5B4D2C38-7F85-41FB-82DA-9C4CDCCB792B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2EE5A-306C-4E91-A134-246853034EF6}" type="pres">
      <dgm:prSet presAssocID="{27B757F0-9FEB-4985-ABCD-23125644BB8E}" presName="sibTrans" presStyleCnt="0"/>
      <dgm:spPr/>
    </dgm:pt>
    <dgm:pt modelId="{04C17295-AE50-42F5-B457-82EB49180144}" type="pres">
      <dgm:prSet presAssocID="{1F05BB58-4985-400B-81FE-4B7C127E4DE1}" presName="compositeNode" presStyleCnt="0">
        <dgm:presLayoutVars>
          <dgm:bulletEnabled val="1"/>
        </dgm:presLayoutVars>
      </dgm:prSet>
      <dgm:spPr/>
    </dgm:pt>
    <dgm:pt modelId="{5BADB196-F7FB-4D15-A7DC-E05AB3A65B11}" type="pres">
      <dgm:prSet presAssocID="{1F05BB58-4985-400B-81FE-4B7C127E4DE1}" presName="image" presStyleLbl="fgImgPlace1" presStyleIdx="1" presStyleCnt="2" custLinFactNeighborX="15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F56AF2B2-5A28-4C31-AA42-71EBFA49C1D1}" type="pres">
      <dgm:prSet presAssocID="{1F05BB58-4985-400B-81FE-4B7C127E4DE1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F7F16-A698-483A-B2C1-426BD13BBFF9}" type="pres">
      <dgm:prSet presAssocID="{1F05BB58-4985-400B-81FE-4B7C127E4DE1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BF13B-E8CC-49EA-A023-8CA1CC36EC72}" type="presOf" srcId="{20CD916F-0811-4170-89E1-30B4E6CD1C86}" destId="{3CD59455-A8AD-4C16-9CFC-813443CE28EC}" srcOrd="0" destOrd="1" presId="urn:microsoft.com/office/officeart/2005/8/layout/hList2"/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C7D9F5BF-BCA8-474D-B2CE-CB34D1C70086}" type="presOf" srcId="{CC9F5ADE-EFBB-4ECB-9794-ED5E064C7731}" destId="{58EC41E6-928A-4710-8509-D70FF1B55BF5}" srcOrd="0" destOrd="0" presId="urn:microsoft.com/office/officeart/2005/8/layout/hList2"/>
    <dgm:cxn modelId="{FAFD2E92-FEDD-49AA-9164-7F82E59997CC}" type="presOf" srcId="{9EFECDCB-3049-4EBC-AD94-D129BE5A602C}" destId="{F56AF2B2-5A28-4C31-AA42-71EBFA49C1D1}" srcOrd="0" destOrd="0" presId="urn:microsoft.com/office/officeart/2005/8/layout/hList2"/>
    <dgm:cxn modelId="{8B536B99-931B-4404-832E-6488F1642CD9}" srcId="{1F05BB58-4985-400B-81FE-4B7C127E4DE1}" destId="{7875CAD5-8E54-4F82-A36C-99DFB32B42D6}" srcOrd="1" destOrd="0" parTransId="{26DB5DF2-F533-4392-A7A5-EFB3E83A5C54}" sibTransId="{AAECC6FE-CFF1-44EC-8424-5FC5900CFAC7}"/>
    <dgm:cxn modelId="{1D47262E-5112-4123-8F73-A29A6A840DED}" type="presOf" srcId="{1F05BB58-4985-400B-81FE-4B7C127E4DE1}" destId="{39DF7F16-A698-483A-B2C1-426BD13BBFF9}" srcOrd="0" destOrd="0" presId="urn:microsoft.com/office/officeart/2005/8/layout/hList2"/>
    <dgm:cxn modelId="{BCBACA75-89D5-4227-BEC9-DCCBD667E112}" type="presOf" srcId="{5B4D2C38-7F85-41FB-82DA-9C4CDCCB792B}" destId="{438F9AE3-7451-41CD-BCC2-6FAF2D53A753}" srcOrd="0" destOrd="0" presId="urn:microsoft.com/office/officeart/2005/8/layout/hList2"/>
    <dgm:cxn modelId="{DA6B8844-B168-4948-B28A-A7624A0380A0}" type="presOf" srcId="{9A838D5B-6893-4F6C-A0A4-CAB403A2F342}" destId="{3CD59455-A8AD-4C16-9CFC-813443CE28EC}" srcOrd="0" destOrd="0" presId="urn:microsoft.com/office/officeart/2005/8/layout/hList2"/>
    <dgm:cxn modelId="{794B9939-95D6-4A47-AFAF-26F725062647}" srcId="{1F05BB58-4985-400B-81FE-4B7C127E4DE1}" destId="{9EFECDCB-3049-4EBC-AD94-D129BE5A602C}" srcOrd="0" destOrd="0" parTransId="{29C0A6ED-D9C8-4CB9-AEBD-4727E0356E43}" sibTransId="{51E16243-CDAB-432B-B3CD-0FD9FC0F9F87}"/>
    <dgm:cxn modelId="{C65ECBE4-B134-4607-B43A-E79547259F95}" type="presOf" srcId="{7875CAD5-8E54-4F82-A36C-99DFB32B42D6}" destId="{F56AF2B2-5A28-4C31-AA42-71EBFA49C1D1}" srcOrd="0" destOrd="1" presId="urn:microsoft.com/office/officeart/2005/8/layout/hList2"/>
    <dgm:cxn modelId="{45767BBE-2728-4E3C-B9C8-0C432FB792B7}" srcId="{5B4D2C38-7F85-41FB-82DA-9C4CDCCB792B}" destId="{9A838D5B-6893-4F6C-A0A4-CAB403A2F342}" srcOrd="0" destOrd="0" parTransId="{04084D87-8D02-41DD-9232-013ED9E48CED}" sibTransId="{14818B87-7447-46C5-9118-D842645013E6}"/>
    <dgm:cxn modelId="{00014B65-C781-4746-9B99-A4E689031936}" srcId="{5B4D2C38-7F85-41FB-82DA-9C4CDCCB792B}" destId="{20CD916F-0811-4170-89E1-30B4E6CD1C86}" srcOrd="1" destOrd="0" parTransId="{242A8435-E93D-4BE4-9C3A-E52C6083038F}" sibTransId="{DBF118B3-801F-46A1-827E-B13AF80A8128}"/>
    <dgm:cxn modelId="{F8719037-8430-4AA1-902E-4E6EAD00C13B}" srcId="{CC9F5ADE-EFBB-4ECB-9794-ED5E064C7731}" destId="{1F05BB58-4985-400B-81FE-4B7C127E4DE1}" srcOrd="1" destOrd="0" parTransId="{04128926-D096-4553-8CCD-0A981EB6BCBE}" sibTransId="{7398382F-E4C1-4011-96D8-81ECC51B113F}"/>
    <dgm:cxn modelId="{8E2B0A09-DE12-47E6-A05E-B9EA4423D513}" type="presParOf" srcId="{58EC41E6-928A-4710-8509-D70FF1B55BF5}" destId="{53CA73D5-7F52-4371-8B72-058D7C1F7D43}" srcOrd="0" destOrd="0" presId="urn:microsoft.com/office/officeart/2005/8/layout/hList2"/>
    <dgm:cxn modelId="{831576AC-3AC2-4459-81B4-7BFA72E94DF7}" type="presParOf" srcId="{53CA73D5-7F52-4371-8B72-058D7C1F7D43}" destId="{40446810-BF92-484F-9813-8BFB035654CF}" srcOrd="0" destOrd="0" presId="urn:microsoft.com/office/officeart/2005/8/layout/hList2"/>
    <dgm:cxn modelId="{89AEB8B4-50B6-4FD8-AA0B-262D2C96DDD0}" type="presParOf" srcId="{53CA73D5-7F52-4371-8B72-058D7C1F7D43}" destId="{3CD59455-A8AD-4C16-9CFC-813443CE28EC}" srcOrd="1" destOrd="0" presId="urn:microsoft.com/office/officeart/2005/8/layout/hList2"/>
    <dgm:cxn modelId="{466B6E59-A670-4F7E-B3BF-AA785A38B45E}" type="presParOf" srcId="{53CA73D5-7F52-4371-8B72-058D7C1F7D43}" destId="{438F9AE3-7451-41CD-BCC2-6FAF2D53A753}" srcOrd="2" destOrd="0" presId="urn:microsoft.com/office/officeart/2005/8/layout/hList2"/>
    <dgm:cxn modelId="{A11D609C-6C5C-44E1-B983-61040EE81029}" type="presParOf" srcId="{58EC41E6-928A-4710-8509-D70FF1B55BF5}" destId="{5A02EE5A-306C-4E91-A134-246853034EF6}" srcOrd="1" destOrd="0" presId="urn:microsoft.com/office/officeart/2005/8/layout/hList2"/>
    <dgm:cxn modelId="{C0DADEB6-7B4A-40B7-A655-1E3CD6EB3707}" type="presParOf" srcId="{58EC41E6-928A-4710-8509-D70FF1B55BF5}" destId="{04C17295-AE50-42F5-B457-82EB49180144}" srcOrd="2" destOrd="0" presId="urn:microsoft.com/office/officeart/2005/8/layout/hList2"/>
    <dgm:cxn modelId="{45EB400A-3B43-4E25-81A6-9581437AB865}" type="presParOf" srcId="{04C17295-AE50-42F5-B457-82EB49180144}" destId="{5BADB196-F7FB-4D15-A7DC-E05AB3A65B11}" srcOrd="0" destOrd="0" presId="urn:microsoft.com/office/officeart/2005/8/layout/hList2"/>
    <dgm:cxn modelId="{497B0D8A-12A1-41D6-B08F-9E93446702A2}" type="presParOf" srcId="{04C17295-AE50-42F5-B457-82EB49180144}" destId="{F56AF2B2-5A28-4C31-AA42-71EBFA49C1D1}" srcOrd="1" destOrd="0" presId="urn:microsoft.com/office/officeart/2005/8/layout/hList2"/>
    <dgm:cxn modelId="{14CDC59D-98F1-4758-B8FD-79976047C854}" type="presParOf" srcId="{04C17295-AE50-42F5-B457-82EB49180144}" destId="{39DF7F16-A698-483A-B2C1-426BD13BBFF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This is the process of converting plain-text data into an unreadable form.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We encrypt data in two different states: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We encrypt data using an encryption </a:t>
          </a:r>
          <a:r>
            <a:rPr lang="en-GB" b="1" i="0" dirty="0"/>
            <a:t>algorithm</a:t>
          </a:r>
          <a:r>
            <a:rPr lang="en-GB" b="0" i="0" dirty="0"/>
            <a:t> and an encryption </a:t>
          </a:r>
          <a:r>
            <a:rPr lang="en-GB" b="1" i="0" dirty="0"/>
            <a:t>key</a:t>
          </a:r>
          <a:r>
            <a:rPr lang="en-GB" b="0" i="0" dirty="0"/>
            <a:t>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AD04B53A-BD1F-4E6F-8438-827B0A988B58}">
      <dgm:prSet phldrT="[Text]"/>
      <dgm:spPr/>
      <dgm:t>
        <a:bodyPr/>
        <a:lstStyle/>
        <a:p>
          <a:r>
            <a:rPr lang="en-GB" b="0" i="0" dirty="0"/>
            <a:t>The algorithm is the process performed to convert the data into the ciphertext.</a:t>
          </a:r>
          <a:endParaRPr lang="en-GB" dirty="0"/>
        </a:p>
      </dgm:t>
    </dgm:pt>
    <dgm:pt modelId="{24A03708-4647-431C-846A-C6BF345BE651}" type="parTrans" cxnId="{C1E447E8-ED09-4990-8316-8F785B2BE0E0}">
      <dgm:prSet/>
      <dgm:spPr/>
      <dgm:t>
        <a:bodyPr/>
        <a:lstStyle/>
        <a:p>
          <a:endParaRPr lang="en-GB"/>
        </a:p>
      </dgm:t>
    </dgm:pt>
    <dgm:pt modelId="{D8010E4D-3554-4079-98E0-0382C4AF4512}" type="sibTrans" cxnId="{C1E447E8-ED09-4990-8316-8F785B2BE0E0}">
      <dgm:prSet/>
      <dgm:spPr/>
      <dgm:t>
        <a:bodyPr/>
        <a:lstStyle/>
        <a:p>
          <a:endParaRPr lang="en-GB"/>
        </a:p>
      </dgm:t>
    </dgm:pt>
    <dgm:pt modelId="{0076BEBE-6623-4AC4-AECA-E190CE8284BD}">
      <dgm:prSet phldrT="[Text]"/>
      <dgm:spPr/>
      <dgm:t>
        <a:bodyPr/>
        <a:lstStyle/>
        <a:p>
          <a:r>
            <a:rPr lang="en-GB" b="0" i="0" dirty="0"/>
            <a:t>Stored Data</a:t>
          </a:r>
          <a:endParaRPr lang="en-GB" dirty="0"/>
        </a:p>
      </dgm:t>
    </dgm:pt>
    <dgm:pt modelId="{4ED1BF26-0B5A-40C2-98F0-1442E377F525}" type="parTrans" cxnId="{EFF5F3DD-184D-4994-AD43-330042613CC9}">
      <dgm:prSet/>
      <dgm:spPr/>
      <dgm:t>
        <a:bodyPr/>
        <a:lstStyle/>
        <a:p>
          <a:endParaRPr lang="en-GB"/>
        </a:p>
      </dgm:t>
    </dgm:pt>
    <dgm:pt modelId="{D0E0FF5D-5EDD-423E-9D9E-96B77C176C8F}" type="sibTrans" cxnId="{EFF5F3DD-184D-4994-AD43-330042613CC9}">
      <dgm:prSet/>
      <dgm:spPr/>
      <dgm:t>
        <a:bodyPr/>
        <a:lstStyle/>
        <a:p>
          <a:endParaRPr lang="en-GB"/>
        </a:p>
      </dgm:t>
    </dgm:pt>
    <dgm:pt modelId="{810818E6-241C-4A6A-B585-AB062BAD4A8E}">
      <dgm:prSet/>
      <dgm:spPr/>
      <dgm:t>
        <a:bodyPr/>
        <a:lstStyle/>
        <a:p>
          <a:r>
            <a:rPr lang="en-GB" b="0" i="0" dirty="0"/>
            <a:t>The key is a unique string that is applied to the algorithm to ensure the ciphertext is unique.</a:t>
          </a:r>
          <a:endParaRPr lang="en-GB" dirty="0"/>
        </a:p>
      </dgm:t>
    </dgm:pt>
    <dgm:pt modelId="{891EECE0-4055-48F9-8C12-CF4DE671DE4A}" type="parTrans" cxnId="{EFE26B69-52D6-414E-B71A-CEA30C128360}">
      <dgm:prSet/>
      <dgm:spPr/>
      <dgm:t>
        <a:bodyPr/>
        <a:lstStyle/>
        <a:p>
          <a:endParaRPr lang="en-GB"/>
        </a:p>
      </dgm:t>
    </dgm:pt>
    <dgm:pt modelId="{57A95734-706E-4478-9BD3-8FD0EC555E29}" type="sibTrans" cxnId="{EFE26B69-52D6-414E-B71A-CEA30C128360}">
      <dgm:prSet/>
      <dgm:spPr/>
      <dgm:t>
        <a:bodyPr/>
        <a:lstStyle/>
        <a:p>
          <a:endParaRPr lang="en-GB"/>
        </a:p>
      </dgm:t>
    </dgm:pt>
    <dgm:pt modelId="{92687F1E-1D28-418C-8157-ABC9E9B70921}">
      <dgm:prSet phldrT="[Text]"/>
      <dgm:spPr/>
      <dgm:t>
        <a:bodyPr/>
        <a:lstStyle/>
        <a:p>
          <a:r>
            <a:rPr lang="en-GB" dirty="0"/>
            <a:t>This unreadable data (called ciphertext) must be decrypted to be read.</a:t>
          </a:r>
        </a:p>
      </dgm:t>
    </dgm:pt>
    <dgm:pt modelId="{EE3B6D42-85A0-4968-B844-5327C2EA2C6A}" type="parTrans" cxnId="{081DCAD3-DF19-465F-A95A-1F0992952BA7}">
      <dgm:prSet/>
      <dgm:spPr/>
      <dgm:t>
        <a:bodyPr/>
        <a:lstStyle/>
        <a:p>
          <a:endParaRPr lang="en-GB"/>
        </a:p>
      </dgm:t>
    </dgm:pt>
    <dgm:pt modelId="{687521AF-3A8D-4F63-A325-5F9C14DD4A0C}" type="sibTrans" cxnId="{081DCAD3-DF19-465F-A95A-1F0992952BA7}">
      <dgm:prSet/>
      <dgm:spPr/>
      <dgm:t>
        <a:bodyPr/>
        <a:lstStyle/>
        <a:p>
          <a:endParaRPr lang="en-GB"/>
        </a:p>
      </dgm:t>
    </dgm:pt>
    <dgm:pt modelId="{6965BD00-371E-4414-BD5C-012D5811F511}">
      <dgm:prSet phldrT="[Text]"/>
      <dgm:spPr/>
      <dgm:t>
        <a:bodyPr/>
        <a:lstStyle/>
        <a:p>
          <a:r>
            <a:rPr lang="en-GB" dirty="0"/>
            <a:t>Transmitted Data</a:t>
          </a:r>
        </a:p>
      </dgm:t>
    </dgm:pt>
    <dgm:pt modelId="{8CC637C5-F69B-4B76-98DD-FE39B4019D5A}" type="parTrans" cxnId="{07CCCAC5-1DC4-440E-867C-7CB7764EBF89}">
      <dgm:prSet/>
      <dgm:spPr/>
      <dgm:t>
        <a:bodyPr/>
        <a:lstStyle/>
        <a:p>
          <a:endParaRPr lang="en-GB"/>
        </a:p>
      </dgm:t>
    </dgm:pt>
    <dgm:pt modelId="{B9B35DD1-900B-4A13-89D8-C301263D31AF}" type="sibTrans" cxnId="{07CCCAC5-1DC4-440E-867C-7CB7764EBF89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D9745718-C548-4368-8724-ABCA0EF3A528}" type="pres">
      <dgm:prSet presAssocID="{92687F1E-1D28-418C-8157-ABC9E9B70921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07610B-DB61-4BEE-902F-536C6AD9DE39}" type="pres">
      <dgm:prSet presAssocID="{687521AF-3A8D-4F63-A325-5F9C14DD4A0C}" presName="spacer" presStyleCnt="0"/>
      <dgm:spPr/>
    </dgm:pt>
    <dgm:pt modelId="{B5F2CD97-2528-4306-81D1-F1298E2308E1}" type="pres">
      <dgm:prSet presAssocID="{E05C3D19-D682-41DD-BBCF-21BBBEC7660C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233E9FD-89C6-4028-8D0D-8A1F0C828B32}" type="pres">
      <dgm:prSet presAssocID="{E05C3D19-D682-41DD-BBCF-21BBBEC7660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96494-0336-465B-9266-8D2DB375521E}" type="pres">
      <dgm:prSet presAssocID="{CB504313-0F6B-4AB6-ACB0-25828A6B557F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780D3A1-29E9-4C2A-8FA2-4046D744D255}" type="pres">
      <dgm:prSet presAssocID="{CB504313-0F6B-4AB6-ACB0-25828A6B557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EFE26B69-52D6-414E-B71A-CEA30C128360}" srcId="{E05C3D19-D682-41DD-BBCF-21BBBEC7660C}" destId="{810818E6-241C-4A6A-B585-AB062BAD4A8E}" srcOrd="1" destOrd="0" parTransId="{891EECE0-4055-48F9-8C12-CF4DE671DE4A}" sibTransId="{57A95734-706E-4478-9BD3-8FD0EC555E29}"/>
    <dgm:cxn modelId="{EFF5F3DD-184D-4994-AD43-330042613CC9}" srcId="{CB504313-0F6B-4AB6-ACB0-25828A6B557F}" destId="{0076BEBE-6623-4AC4-AECA-E190CE8284BD}" srcOrd="0" destOrd="0" parTransId="{4ED1BF26-0B5A-40C2-98F0-1442E377F525}" sibTransId="{D0E0FF5D-5EDD-423E-9D9E-96B77C176C8F}"/>
    <dgm:cxn modelId="{EBF5657A-DA8F-4FCC-8628-C28D600011DF}" type="presOf" srcId="{AD04B53A-BD1F-4E6F-8438-827B0A988B58}" destId="{4233E9FD-89C6-4028-8D0D-8A1F0C828B32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C1E447E8-ED09-4990-8316-8F785B2BE0E0}" srcId="{E05C3D19-D682-41DD-BBCF-21BBBEC7660C}" destId="{AD04B53A-BD1F-4E6F-8438-827B0A988B58}" srcOrd="0" destOrd="0" parTransId="{24A03708-4647-431C-846A-C6BF345BE651}" sibTransId="{D8010E4D-3554-4079-98E0-0382C4AF4512}"/>
    <dgm:cxn modelId="{A5B02BA5-BEFD-4DAE-A804-0941058A2926}" srcId="{ADD8F6D5-4C85-45B4-9059-740D01B5B02E}" destId="{CB504313-0F6B-4AB6-ACB0-25828A6B557F}" srcOrd="3" destOrd="0" parTransId="{2072B3CB-D576-4525-B546-9858B21687DC}" sibTransId="{2B1FD983-A51A-4B32-9A01-B1173EA9BE51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E1499B56-730F-4CD4-9C8C-FFAFAE35FF74}" type="presOf" srcId="{92687F1E-1D28-418C-8157-ABC9E9B70921}" destId="{D9745718-C548-4368-8724-ABCA0EF3A528}" srcOrd="0" destOrd="0" presId="urn:microsoft.com/office/officeart/2005/8/layout/vList2"/>
    <dgm:cxn modelId="{081DCAD3-DF19-465F-A95A-1F0992952BA7}" srcId="{ADD8F6D5-4C85-45B4-9059-740D01B5B02E}" destId="{92687F1E-1D28-418C-8157-ABC9E9B70921}" srcOrd="1" destOrd="0" parTransId="{EE3B6D42-85A0-4968-B844-5327C2EA2C6A}" sibTransId="{687521AF-3A8D-4F63-A325-5F9C14DD4A0C}"/>
    <dgm:cxn modelId="{8667D807-6F58-4F39-B915-8796D21C69D8}" srcId="{ADD8F6D5-4C85-45B4-9059-740D01B5B02E}" destId="{E05C3D19-D682-41DD-BBCF-21BBBEC7660C}" srcOrd="2" destOrd="0" parTransId="{E8323952-BDE4-4F1C-8119-EBFC378FE792}" sibTransId="{9FB0E70C-D0B4-47A6-A849-D77DFCA70A9A}"/>
    <dgm:cxn modelId="{CFB70311-EC8D-4B03-BDC9-410FD1C6EC7D}" type="presOf" srcId="{0076BEBE-6623-4AC4-AECA-E190CE8284BD}" destId="{D780D3A1-29E9-4C2A-8FA2-4046D744D255}" srcOrd="0" destOrd="0" presId="urn:microsoft.com/office/officeart/2005/8/layout/vList2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07CCCAC5-1DC4-440E-867C-7CB7764EBF89}" srcId="{CB504313-0F6B-4AB6-ACB0-25828A6B557F}" destId="{6965BD00-371E-4414-BD5C-012D5811F511}" srcOrd="1" destOrd="0" parTransId="{8CC637C5-F69B-4B76-98DD-FE39B4019D5A}" sibTransId="{B9B35DD1-900B-4A13-89D8-C301263D31AF}"/>
    <dgm:cxn modelId="{6BA27F9B-B1E5-460F-A4F2-4169BE341033}" type="presOf" srcId="{810818E6-241C-4A6A-B585-AB062BAD4A8E}" destId="{4233E9FD-89C6-4028-8D0D-8A1F0C828B32}" srcOrd="0" destOrd="1" presId="urn:microsoft.com/office/officeart/2005/8/layout/vList2"/>
    <dgm:cxn modelId="{18BEC6D3-7385-4193-A498-913A7F149F3E}" type="presOf" srcId="{6965BD00-371E-4414-BD5C-012D5811F511}" destId="{D780D3A1-29E9-4C2A-8FA2-4046D744D255}" srcOrd="0" destOrd="1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DD3BCADD-4F36-4963-B06F-CF6CF56EB3F1}" type="presParOf" srcId="{4B9C8342-15CE-44F2-A989-FD8671C2C82C}" destId="{D9745718-C548-4368-8724-ABCA0EF3A528}" srcOrd="2" destOrd="0" presId="urn:microsoft.com/office/officeart/2005/8/layout/vList2"/>
    <dgm:cxn modelId="{F5CC2E56-F4BA-46DE-9877-2D34B6308335}" type="presParOf" srcId="{4B9C8342-15CE-44F2-A989-FD8671C2C82C}" destId="{3D07610B-DB61-4BEE-902F-536C6AD9DE39}" srcOrd="3" destOrd="0" presId="urn:microsoft.com/office/officeart/2005/8/layout/vList2"/>
    <dgm:cxn modelId="{C26FA421-97B7-4A3F-9120-63BA0C03BB94}" type="presParOf" srcId="{4B9C8342-15CE-44F2-A989-FD8671C2C82C}" destId="{B5F2CD97-2528-4306-81D1-F1298E2308E1}" srcOrd="4" destOrd="0" presId="urn:microsoft.com/office/officeart/2005/8/layout/vList2"/>
    <dgm:cxn modelId="{541871EB-E620-4406-86A6-41C36E7E0ABC}" type="presParOf" srcId="{4B9C8342-15CE-44F2-A989-FD8671C2C82C}" destId="{4233E9FD-89C6-4028-8D0D-8A1F0C828B32}" srcOrd="5" destOrd="0" presId="urn:microsoft.com/office/officeart/2005/8/layout/vList2"/>
    <dgm:cxn modelId="{B2694518-4755-4A1D-9BFF-00634E840541}" type="presParOf" srcId="{4B9C8342-15CE-44F2-A989-FD8671C2C82C}" destId="{64B96494-0336-465B-9266-8D2DB375521E}" srcOrd="6" destOrd="0" presId="urn:microsoft.com/office/officeart/2005/8/layout/vList2"/>
    <dgm:cxn modelId="{6CB10091-DC7E-4576-AC85-E47241D58D9A}" type="presParOf" srcId="{4B9C8342-15CE-44F2-A989-FD8671C2C82C}" destId="{D780D3A1-29E9-4C2A-8FA2-4046D744D25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We can encrypt individual files or an entire drive.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Websites that store passwords of their users will encrypt the passwords.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This means if a device is stolen you will still be sure the data is safe.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0076BEBE-6623-4AC4-AECA-E190CE8284BD}">
      <dgm:prSet phldrT="[Text]"/>
      <dgm:spPr/>
      <dgm:t>
        <a:bodyPr/>
        <a:lstStyle/>
        <a:p>
          <a:r>
            <a:rPr lang="en-GB" b="0" i="0" dirty="0"/>
            <a:t>Even if their database is hacked into, user’s passwords will still be safe.</a:t>
          </a:r>
          <a:endParaRPr lang="en-GB" dirty="0"/>
        </a:p>
      </dgm:t>
    </dgm:pt>
    <dgm:pt modelId="{4ED1BF26-0B5A-40C2-98F0-1442E377F525}" type="parTrans" cxnId="{EFF5F3DD-184D-4994-AD43-330042613CC9}">
      <dgm:prSet/>
      <dgm:spPr/>
      <dgm:t>
        <a:bodyPr/>
        <a:lstStyle/>
        <a:p>
          <a:endParaRPr lang="en-GB"/>
        </a:p>
      </dgm:t>
    </dgm:pt>
    <dgm:pt modelId="{D0E0FF5D-5EDD-423E-9D9E-96B77C176C8F}" type="sibTrans" cxnId="{EFF5F3DD-184D-4994-AD43-330042613CC9}">
      <dgm:prSet/>
      <dgm:spPr/>
      <dgm:t>
        <a:bodyPr/>
        <a:lstStyle/>
        <a:p>
          <a:endParaRPr lang="en-GB"/>
        </a:p>
      </dgm:t>
    </dgm:pt>
    <dgm:pt modelId="{92687F1E-1D28-418C-8157-ABC9E9B70921}">
      <dgm:prSet phldrT="[Text]"/>
      <dgm:spPr/>
      <dgm:t>
        <a:bodyPr/>
        <a:lstStyle/>
        <a:p>
          <a:r>
            <a:rPr lang="en-GB" b="0" i="0" dirty="0"/>
            <a:t>This way you can only view the data if you have the decryption key.</a:t>
          </a:r>
          <a:endParaRPr lang="en-GB" dirty="0"/>
        </a:p>
      </dgm:t>
    </dgm:pt>
    <dgm:pt modelId="{EE3B6D42-85A0-4968-B844-5327C2EA2C6A}" type="parTrans" cxnId="{081DCAD3-DF19-465F-A95A-1F0992952BA7}">
      <dgm:prSet/>
      <dgm:spPr/>
      <dgm:t>
        <a:bodyPr/>
        <a:lstStyle/>
        <a:p>
          <a:endParaRPr lang="en-GB"/>
        </a:p>
      </dgm:t>
    </dgm:pt>
    <dgm:pt modelId="{687521AF-3A8D-4F63-A325-5F9C14DD4A0C}" type="sibTrans" cxnId="{081DCAD3-DF19-465F-A95A-1F0992952BA7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D9745718-C548-4368-8724-ABCA0EF3A528}" type="pres">
      <dgm:prSet presAssocID="{92687F1E-1D28-418C-8157-ABC9E9B70921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07610B-DB61-4BEE-902F-536C6AD9DE39}" type="pres">
      <dgm:prSet presAssocID="{687521AF-3A8D-4F63-A325-5F9C14DD4A0C}" presName="spacer" presStyleCnt="0"/>
      <dgm:spPr/>
    </dgm:pt>
    <dgm:pt modelId="{B5F2CD97-2528-4306-81D1-F1298E2308E1}" type="pres">
      <dgm:prSet presAssocID="{E05C3D19-D682-41DD-BBCF-21BBBEC7660C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21669BD-EE91-4B43-BDB8-4100EFB79DAC}" type="pres">
      <dgm:prSet presAssocID="{9FB0E70C-D0B4-47A6-A849-D77DFCA70A9A}" presName="spacer" presStyleCnt="0"/>
      <dgm:spPr/>
    </dgm:pt>
    <dgm:pt modelId="{64B96494-0336-465B-9266-8D2DB375521E}" type="pres">
      <dgm:prSet presAssocID="{CB504313-0F6B-4AB6-ACB0-25828A6B557F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780D3A1-29E9-4C2A-8FA2-4046D744D255}" type="pres">
      <dgm:prSet presAssocID="{CB504313-0F6B-4AB6-ACB0-25828A6B55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EFF5F3DD-184D-4994-AD43-330042613CC9}" srcId="{CB504313-0F6B-4AB6-ACB0-25828A6B557F}" destId="{0076BEBE-6623-4AC4-AECA-E190CE8284BD}" srcOrd="0" destOrd="0" parTransId="{4ED1BF26-0B5A-40C2-98F0-1442E377F525}" sibTransId="{D0E0FF5D-5EDD-423E-9D9E-96B77C176C8F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A5B02BA5-BEFD-4DAE-A804-0941058A2926}" srcId="{ADD8F6D5-4C85-45B4-9059-740D01B5B02E}" destId="{CB504313-0F6B-4AB6-ACB0-25828A6B557F}" srcOrd="3" destOrd="0" parTransId="{2072B3CB-D576-4525-B546-9858B21687DC}" sibTransId="{2B1FD983-A51A-4B32-9A01-B1173EA9BE51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E1499B56-730F-4CD4-9C8C-FFAFAE35FF74}" type="presOf" srcId="{92687F1E-1D28-418C-8157-ABC9E9B70921}" destId="{D9745718-C548-4368-8724-ABCA0EF3A528}" srcOrd="0" destOrd="0" presId="urn:microsoft.com/office/officeart/2005/8/layout/vList2"/>
    <dgm:cxn modelId="{081DCAD3-DF19-465F-A95A-1F0992952BA7}" srcId="{ADD8F6D5-4C85-45B4-9059-740D01B5B02E}" destId="{92687F1E-1D28-418C-8157-ABC9E9B70921}" srcOrd="1" destOrd="0" parTransId="{EE3B6D42-85A0-4968-B844-5327C2EA2C6A}" sibTransId="{687521AF-3A8D-4F63-A325-5F9C14DD4A0C}"/>
    <dgm:cxn modelId="{8667D807-6F58-4F39-B915-8796D21C69D8}" srcId="{ADD8F6D5-4C85-45B4-9059-740D01B5B02E}" destId="{E05C3D19-D682-41DD-BBCF-21BBBEC7660C}" srcOrd="2" destOrd="0" parTransId="{E8323952-BDE4-4F1C-8119-EBFC378FE792}" sibTransId="{9FB0E70C-D0B4-47A6-A849-D77DFCA70A9A}"/>
    <dgm:cxn modelId="{CFB70311-EC8D-4B03-BDC9-410FD1C6EC7D}" type="presOf" srcId="{0076BEBE-6623-4AC4-AECA-E190CE8284BD}" destId="{D780D3A1-29E9-4C2A-8FA2-4046D744D255}" srcOrd="0" destOrd="0" presId="urn:microsoft.com/office/officeart/2005/8/layout/vList2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DD3BCADD-4F36-4963-B06F-CF6CF56EB3F1}" type="presParOf" srcId="{4B9C8342-15CE-44F2-A989-FD8671C2C82C}" destId="{D9745718-C548-4368-8724-ABCA0EF3A528}" srcOrd="2" destOrd="0" presId="urn:microsoft.com/office/officeart/2005/8/layout/vList2"/>
    <dgm:cxn modelId="{F5CC2E56-F4BA-46DE-9877-2D34B6308335}" type="presParOf" srcId="{4B9C8342-15CE-44F2-A989-FD8671C2C82C}" destId="{3D07610B-DB61-4BEE-902F-536C6AD9DE39}" srcOrd="3" destOrd="0" presId="urn:microsoft.com/office/officeart/2005/8/layout/vList2"/>
    <dgm:cxn modelId="{C26FA421-97B7-4A3F-9120-63BA0C03BB94}" type="presParOf" srcId="{4B9C8342-15CE-44F2-A989-FD8671C2C82C}" destId="{B5F2CD97-2528-4306-81D1-F1298E2308E1}" srcOrd="4" destOrd="0" presId="urn:microsoft.com/office/officeart/2005/8/layout/vList2"/>
    <dgm:cxn modelId="{6C57C4DE-5D75-421D-8278-9E1E6DE4C23F}" type="presParOf" srcId="{4B9C8342-15CE-44F2-A989-FD8671C2C82C}" destId="{521669BD-EE91-4B43-BDB8-4100EFB79DAC}" srcOrd="5" destOrd="0" presId="urn:microsoft.com/office/officeart/2005/8/layout/vList2"/>
    <dgm:cxn modelId="{B2694518-4755-4A1D-9BFF-00634E840541}" type="presParOf" srcId="{4B9C8342-15CE-44F2-A989-FD8671C2C82C}" destId="{64B96494-0336-465B-9266-8D2DB375521E}" srcOrd="6" destOrd="0" presId="urn:microsoft.com/office/officeart/2005/8/layout/vList2"/>
    <dgm:cxn modelId="{6CB10091-DC7E-4576-AC85-E47241D58D9A}" type="presParOf" srcId="{4B9C8342-15CE-44F2-A989-FD8671C2C82C}" destId="{D780D3A1-29E9-4C2A-8FA2-4046D744D25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Data transmitted over the internet can be intercepted and read.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Websites that have HTTPS in the URL are using SSL (or TLS) encryption.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0076BEBE-6623-4AC4-AECA-E190CE8284BD}">
      <dgm:prSet phldrT="[Text]"/>
      <dgm:spPr/>
      <dgm:t>
        <a:bodyPr/>
        <a:lstStyle/>
        <a:p>
          <a:r>
            <a:rPr lang="en-GB" b="0" i="0" dirty="0"/>
            <a:t>This means the bank details and passwords you enter can’t be stolen.</a:t>
          </a:r>
          <a:endParaRPr lang="en-GB" dirty="0"/>
        </a:p>
      </dgm:t>
    </dgm:pt>
    <dgm:pt modelId="{4ED1BF26-0B5A-40C2-98F0-1442E377F525}" type="parTrans" cxnId="{EFF5F3DD-184D-4994-AD43-330042613CC9}">
      <dgm:prSet/>
      <dgm:spPr/>
      <dgm:t>
        <a:bodyPr/>
        <a:lstStyle/>
        <a:p>
          <a:endParaRPr lang="en-GB"/>
        </a:p>
      </dgm:t>
    </dgm:pt>
    <dgm:pt modelId="{D0E0FF5D-5EDD-423E-9D9E-96B77C176C8F}" type="sibTrans" cxnId="{EFF5F3DD-184D-4994-AD43-330042613CC9}">
      <dgm:prSet/>
      <dgm:spPr/>
      <dgm:t>
        <a:bodyPr/>
        <a:lstStyle/>
        <a:p>
          <a:endParaRPr lang="en-GB"/>
        </a:p>
      </dgm:t>
    </dgm:pt>
    <dgm:pt modelId="{92687F1E-1D28-418C-8157-ABC9E9B70921}">
      <dgm:prSet phldrT="[Text]"/>
      <dgm:spPr/>
      <dgm:t>
        <a:bodyPr/>
        <a:lstStyle/>
        <a:p>
          <a:r>
            <a:rPr lang="en-GB" b="0" i="0" dirty="0"/>
            <a:t>This is why we encrypt transmitted data, so if intercepted it can’t be read.</a:t>
          </a:r>
          <a:endParaRPr lang="en-GB" dirty="0"/>
        </a:p>
      </dgm:t>
    </dgm:pt>
    <dgm:pt modelId="{EE3B6D42-85A0-4968-B844-5327C2EA2C6A}" type="parTrans" cxnId="{081DCAD3-DF19-465F-A95A-1F0992952BA7}">
      <dgm:prSet/>
      <dgm:spPr/>
      <dgm:t>
        <a:bodyPr/>
        <a:lstStyle/>
        <a:p>
          <a:endParaRPr lang="en-GB"/>
        </a:p>
      </dgm:t>
    </dgm:pt>
    <dgm:pt modelId="{687521AF-3A8D-4F63-A325-5F9C14DD4A0C}" type="sibTrans" cxnId="{081DCAD3-DF19-465F-A95A-1F0992952BA7}">
      <dgm:prSet/>
      <dgm:spPr/>
      <dgm:t>
        <a:bodyPr/>
        <a:lstStyle/>
        <a:p>
          <a:endParaRPr lang="en-GB"/>
        </a:p>
      </dgm:t>
    </dgm:pt>
    <dgm:pt modelId="{05992B43-B118-481A-9B61-E4302A999E28}">
      <dgm:prSet phldrT="[Text]"/>
      <dgm:spPr/>
      <dgm:t>
        <a:bodyPr/>
        <a:lstStyle/>
        <a:p>
          <a:r>
            <a:rPr lang="en-GB" dirty="0"/>
            <a:t>If a website’s URL doesn’t say HTTPS then any data sent will be unsafe.</a:t>
          </a:r>
        </a:p>
      </dgm:t>
    </dgm:pt>
    <dgm:pt modelId="{A6643767-32A2-418E-960E-099022D14CAF}" type="parTrans" cxnId="{4E10C6E4-2941-4ED4-8F8D-0D8A30BC918E}">
      <dgm:prSet/>
      <dgm:spPr/>
      <dgm:t>
        <a:bodyPr/>
        <a:lstStyle/>
        <a:p>
          <a:endParaRPr lang="en-GB"/>
        </a:p>
      </dgm:t>
    </dgm:pt>
    <dgm:pt modelId="{D3495727-890C-4B73-808B-3F48B55CE662}" type="sibTrans" cxnId="{4E10C6E4-2941-4ED4-8F8D-0D8A30BC918E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D9745718-C548-4368-8724-ABCA0EF3A528}" type="pres">
      <dgm:prSet presAssocID="{92687F1E-1D28-418C-8157-ABC9E9B70921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07610B-DB61-4BEE-902F-536C6AD9DE39}" type="pres">
      <dgm:prSet presAssocID="{687521AF-3A8D-4F63-A325-5F9C14DD4A0C}" presName="spacer" presStyleCnt="0"/>
      <dgm:spPr/>
    </dgm:pt>
    <dgm:pt modelId="{64B96494-0336-465B-9266-8D2DB375521E}" type="pres">
      <dgm:prSet presAssocID="{CB504313-0F6B-4AB6-ACB0-25828A6B557F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780D3A1-29E9-4C2A-8FA2-4046D744D255}" type="pres">
      <dgm:prSet presAssocID="{CB504313-0F6B-4AB6-ACB0-25828A6B55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BDFB7-F8C8-47FA-82CB-555E3D806097}" type="pres">
      <dgm:prSet presAssocID="{05992B43-B118-481A-9B61-E4302A999E28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4E10C6E4-2941-4ED4-8F8D-0D8A30BC918E}" srcId="{ADD8F6D5-4C85-45B4-9059-740D01B5B02E}" destId="{05992B43-B118-481A-9B61-E4302A999E28}" srcOrd="3" destOrd="0" parTransId="{A6643767-32A2-418E-960E-099022D14CAF}" sibTransId="{D3495727-890C-4B73-808B-3F48B55CE662}"/>
    <dgm:cxn modelId="{EFF5F3DD-184D-4994-AD43-330042613CC9}" srcId="{CB504313-0F6B-4AB6-ACB0-25828A6B557F}" destId="{0076BEBE-6623-4AC4-AECA-E190CE8284BD}" srcOrd="0" destOrd="0" parTransId="{4ED1BF26-0B5A-40C2-98F0-1442E377F525}" sibTransId="{D0E0FF5D-5EDD-423E-9D9E-96B77C176C8F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A5B02BA5-BEFD-4DAE-A804-0941058A2926}" srcId="{ADD8F6D5-4C85-45B4-9059-740D01B5B02E}" destId="{CB504313-0F6B-4AB6-ACB0-25828A6B557F}" srcOrd="2" destOrd="0" parTransId="{2072B3CB-D576-4525-B546-9858B21687DC}" sibTransId="{2B1FD983-A51A-4B32-9A01-B1173EA9BE51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E1499B56-730F-4CD4-9C8C-FFAFAE35FF74}" type="presOf" srcId="{92687F1E-1D28-418C-8157-ABC9E9B70921}" destId="{D9745718-C548-4368-8724-ABCA0EF3A528}" srcOrd="0" destOrd="0" presId="urn:microsoft.com/office/officeart/2005/8/layout/vList2"/>
    <dgm:cxn modelId="{081DCAD3-DF19-465F-A95A-1F0992952BA7}" srcId="{ADD8F6D5-4C85-45B4-9059-740D01B5B02E}" destId="{92687F1E-1D28-418C-8157-ABC9E9B70921}" srcOrd="1" destOrd="0" parTransId="{EE3B6D42-85A0-4968-B844-5327C2EA2C6A}" sibTransId="{687521AF-3A8D-4F63-A325-5F9C14DD4A0C}"/>
    <dgm:cxn modelId="{D0A77A99-314F-4891-897E-F37471128169}" type="presOf" srcId="{05992B43-B118-481A-9B61-E4302A999E28}" destId="{C1DBDFB7-F8C8-47FA-82CB-555E3D806097}" srcOrd="0" destOrd="0" presId="urn:microsoft.com/office/officeart/2005/8/layout/vList2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CFB70311-EC8D-4B03-BDC9-410FD1C6EC7D}" type="presOf" srcId="{0076BEBE-6623-4AC4-AECA-E190CE8284BD}" destId="{D780D3A1-29E9-4C2A-8FA2-4046D744D255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DD3BCADD-4F36-4963-B06F-CF6CF56EB3F1}" type="presParOf" srcId="{4B9C8342-15CE-44F2-A989-FD8671C2C82C}" destId="{D9745718-C548-4368-8724-ABCA0EF3A528}" srcOrd="2" destOrd="0" presId="urn:microsoft.com/office/officeart/2005/8/layout/vList2"/>
    <dgm:cxn modelId="{F5CC2E56-F4BA-46DE-9877-2D34B6308335}" type="presParOf" srcId="{4B9C8342-15CE-44F2-A989-FD8671C2C82C}" destId="{3D07610B-DB61-4BEE-902F-536C6AD9DE39}" srcOrd="3" destOrd="0" presId="urn:microsoft.com/office/officeart/2005/8/layout/vList2"/>
    <dgm:cxn modelId="{B2694518-4755-4A1D-9BFF-00634E840541}" type="presParOf" srcId="{4B9C8342-15CE-44F2-A989-FD8671C2C82C}" destId="{64B96494-0336-465B-9266-8D2DB375521E}" srcOrd="4" destOrd="0" presId="urn:microsoft.com/office/officeart/2005/8/layout/vList2"/>
    <dgm:cxn modelId="{6CB10091-DC7E-4576-AC85-E47241D58D9A}" type="presParOf" srcId="{4B9C8342-15CE-44F2-A989-FD8671C2C82C}" destId="{D780D3A1-29E9-4C2A-8FA2-4046D744D255}" srcOrd="5" destOrd="0" presId="urn:microsoft.com/office/officeart/2005/8/layout/vList2"/>
    <dgm:cxn modelId="{90721A1C-76EE-4D0E-8E92-A942F29CD449}" type="presParOf" srcId="{4B9C8342-15CE-44F2-A989-FD8671C2C82C}" destId="{C1DBDFB7-F8C8-47FA-82CB-555E3D80609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9F5ADE-EFBB-4ECB-9794-ED5E064C7731}" type="doc">
      <dgm:prSet loTypeId="urn:microsoft.com/office/officeart/2005/8/layout/h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B4D2C38-7F85-41FB-82DA-9C4CDCCB792B}">
      <dgm:prSet phldrT="[Text]"/>
      <dgm:spPr/>
      <dgm:t>
        <a:bodyPr/>
        <a:lstStyle/>
        <a:p>
          <a:r>
            <a:rPr lang="en-GB" dirty="0"/>
            <a:t>Pros</a:t>
          </a:r>
        </a:p>
      </dgm:t>
    </dgm:pt>
    <dgm:pt modelId="{972D475B-A2B9-4EE7-A5E5-625726021D15}" type="parTrans" cxnId="{0A322732-E7D0-4D27-966F-378004BE7A8D}">
      <dgm:prSet/>
      <dgm:spPr/>
      <dgm:t>
        <a:bodyPr/>
        <a:lstStyle/>
        <a:p>
          <a:endParaRPr lang="en-GB"/>
        </a:p>
      </dgm:t>
    </dgm:pt>
    <dgm:pt modelId="{27B757F0-9FEB-4985-ABCD-23125644BB8E}" type="sibTrans" cxnId="{0A322732-E7D0-4D27-966F-378004BE7A8D}">
      <dgm:prSet/>
      <dgm:spPr/>
      <dgm:t>
        <a:bodyPr/>
        <a:lstStyle/>
        <a:p>
          <a:endParaRPr lang="en-GB"/>
        </a:p>
      </dgm:t>
    </dgm:pt>
    <dgm:pt modelId="{9A838D5B-6893-4F6C-A0A4-CAB403A2F342}">
      <dgm:prSet phldrT="[Text]"/>
      <dgm:spPr/>
      <dgm:t>
        <a:bodyPr/>
        <a:lstStyle/>
        <a:p>
          <a:r>
            <a:rPr lang="en-GB" b="0" i="0" dirty="0"/>
            <a:t>Ensures data is safe even when stolen, such as during transmission over the internet.</a:t>
          </a:r>
          <a:endParaRPr lang="en-GB" dirty="0"/>
        </a:p>
      </dgm:t>
    </dgm:pt>
    <dgm:pt modelId="{04084D87-8D02-41DD-9232-013ED9E48CED}" type="parTrans" cxnId="{45767BBE-2728-4E3C-B9C8-0C432FB792B7}">
      <dgm:prSet/>
      <dgm:spPr/>
      <dgm:t>
        <a:bodyPr/>
        <a:lstStyle/>
        <a:p>
          <a:endParaRPr lang="en-GB"/>
        </a:p>
      </dgm:t>
    </dgm:pt>
    <dgm:pt modelId="{14818B87-7447-46C5-9118-D842645013E6}" type="sibTrans" cxnId="{45767BBE-2728-4E3C-B9C8-0C432FB792B7}">
      <dgm:prSet/>
      <dgm:spPr/>
      <dgm:t>
        <a:bodyPr/>
        <a:lstStyle/>
        <a:p>
          <a:endParaRPr lang="en-GB"/>
        </a:p>
      </dgm:t>
    </dgm:pt>
    <dgm:pt modelId="{1F05BB58-4985-400B-81FE-4B7C127E4DE1}">
      <dgm:prSet phldrT="[Text]"/>
      <dgm:spPr/>
      <dgm:t>
        <a:bodyPr/>
        <a:lstStyle/>
        <a:p>
          <a:r>
            <a:rPr lang="en-GB" dirty="0"/>
            <a:t>Cons</a:t>
          </a:r>
        </a:p>
      </dgm:t>
    </dgm:pt>
    <dgm:pt modelId="{04128926-D096-4553-8CCD-0A981EB6BCBE}" type="parTrans" cxnId="{F8719037-8430-4AA1-902E-4E6EAD00C13B}">
      <dgm:prSet/>
      <dgm:spPr/>
      <dgm:t>
        <a:bodyPr/>
        <a:lstStyle/>
        <a:p>
          <a:endParaRPr lang="en-GB"/>
        </a:p>
      </dgm:t>
    </dgm:pt>
    <dgm:pt modelId="{7398382F-E4C1-4011-96D8-81ECC51B113F}" type="sibTrans" cxnId="{F8719037-8430-4AA1-902E-4E6EAD00C13B}">
      <dgm:prSet/>
      <dgm:spPr/>
      <dgm:t>
        <a:bodyPr/>
        <a:lstStyle/>
        <a:p>
          <a:endParaRPr lang="en-GB"/>
        </a:p>
      </dgm:t>
    </dgm:pt>
    <dgm:pt modelId="{9EFECDCB-3049-4EBC-AD94-D129BE5A602C}">
      <dgm:prSet phldrT="[Text]"/>
      <dgm:spPr/>
      <dgm:t>
        <a:bodyPr/>
        <a:lstStyle/>
        <a:p>
          <a:r>
            <a:rPr lang="en-GB" b="0" i="0" dirty="0"/>
            <a:t>Losing the decryption key means the data will be lost.</a:t>
          </a:r>
          <a:endParaRPr lang="en-GB" dirty="0"/>
        </a:p>
      </dgm:t>
    </dgm:pt>
    <dgm:pt modelId="{29C0A6ED-D9C8-4CB9-AEBD-4727E0356E43}" type="parTrans" cxnId="{794B9939-95D6-4A47-AFAF-26F725062647}">
      <dgm:prSet/>
      <dgm:spPr/>
      <dgm:t>
        <a:bodyPr/>
        <a:lstStyle/>
        <a:p>
          <a:endParaRPr lang="en-GB"/>
        </a:p>
      </dgm:t>
    </dgm:pt>
    <dgm:pt modelId="{51E16243-CDAB-432B-B3CD-0FD9FC0F9F87}" type="sibTrans" cxnId="{794B9939-95D6-4A47-AFAF-26F725062647}">
      <dgm:prSet/>
      <dgm:spPr/>
      <dgm:t>
        <a:bodyPr/>
        <a:lstStyle/>
        <a:p>
          <a:endParaRPr lang="en-GB"/>
        </a:p>
      </dgm:t>
    </dgm:pt>
    <dgm:pt modelId="{FF1C04A9-166D-4356-8AD6-8561FC0751FB}" type="pres">
      <dgm:prSet presAssocID="{CC9F5ADE-EFBB-4ECB-9794-ED5E064C7731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8612FBA-D132-4350-96AF-241B82860797}" type="pres">
      <dgm:prSet presAssocID="{5B4D2C38-7F85-41FB-82DA-9C4CDCCB792B}" presName="compositeNode" presStyleCnt="0">
        <dgm:presLayoutVars>
          <dgm:bulletEnabled val="1"/>
        </dgm:presLayoutVars>
      </dgm:prSet>
      <dgm:spPr/>
    </dgm:pt>
    <dgm:pt modelId="{7AFEBC28-ED85-4C29-9FFD-5825C7D73A80}" type="pres">
      <dgm:prSet presAssocID="{5B4D2C38-7F85-41FB-82DA-9C4CDCCB792B}" presName="image" presStyleLbl="fgImgPlac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4DB12A6-5869-41BB-A79A-7E8A5B578548}" type="pres">
      <dgm:prSet presAssocID="{5B4D2C38-7F85-41FB-82DA-9C4CDCCB792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88B62-B89E-4CCD-ACF0-D7A067BE58A7}" type="pres">
      <dgm:prSet presAssocID="{5B4D2C38-7F85-41FB-82DA-9C4CDCCB792B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79DD7-91B3-44CE-858D-97EE8F68397B}" type="pres">
      <dgm:prSet presAssocID="{27B757F0-9FEB-4985-ABCD-23125644BB8E}" presName="sibTrans" presStyleCnt="0"/>
      <dgm:spPr/>
    </dgm:pt>
    <dgm:pt modelId="{6FC6D427-5D4A-4F5B-BA17-22AF7C55B3F2}" type="pres">
      <dgm:prSet presAssocID="{1F05BB58-4985-400B-81FE-4B7C127E4DE1}" presName="compositeNode" presStyleCnt="0">
        <dgm:presLayoutVars>
          <dgm:bulletEnabled val="1"/>
        </dgm:presLayoutVars>
      </dgm:prSet>
      <dgm:spPr/>
    </dgm:pt>
    <dgm:pt modelId="{5B3F8EF3-562D-44B9-935A-EFA7C790055C}" type="pres">
      <dgm:prSet presAssocID="{1F05BB58-4985-400B-81FE-4B7C127E4DE1}" presName="image" presStyleLbl="fgImgPlace1" presStyleIdx="1" presStyleCnt="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2F372984-A094-4981-B7F7-CA73E91645B5}" type="pres">
      <dgm:prSet presAssocID="{1F05BB58-4985-400B-81FE-4B7C127E4DE1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37EEC-BE35-4AE8-AD65-918F9E628DD6}" type="pres">
      <dgm:prSet presAssocID="{1F05BB58-4985-400B-81FE-4B7C127E4DE1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322732-E7D0-4D27-966F-378004BE7A8D}" srcId="{CC9F5ADE-EFBB-4ECB-9794-ED5E064C7731}" destId="{5B4D2C38-7F85-41FB-82DA-9C4CDCCB792B}" srcOrd="0" destOrd="0" parTransId="{972D475B-A2B9-4EE7-A5E5-625726021D15}" sibTransId="{27B757F0-9FEB-4985-ABCD-23125644BB8E}"/>
    <dgm:cxn modelId="{6C396B37-9A9E-4867-A0DD-BB822F08FD6E}" type="presOf" srcId="{5B4D2C38-7F85-41FB-82DA-9C4CDCCB792B}" destId="{25588B62-B89E-4CCD-ACF0-D7A067BE58A7}" srcOrd="0" destOrd="0" presId="urn:microsoft.com/office/officeart/2005/8/layout/hList2"/>
    <dgm:cxn modelId="{09D36581-E958-4205-AD37-42B60ADAE0A1}" type="presOf" srcId="{9EFECDCB-3049-4EBC-AD94-D129BE5A602C}" destId="{2F372984-A094-4981-B7F7-CA73E91645B5}" srcOrd="0" destOrd="0" presId="urn:microsoft.com/office/officeart/2005/8/layout/hList2"/>
    <dgm:cxn modelId="{E78C5450-D655-45D1-9787-8C3EDC82C724}" type="presOf" srcId="{CC9F5ADE-EFBB-4ECB-9794-ED5E064C7731}" destId="{FF1C04A9-166D-4356-8AD6-8561FC0751FB}" srcOrd="0" destOrd="0" presId="urn:microsoft.com/office/officeart/2005/8/layout/hList2"/>
    <dgm:cxn modelId="{B1DE2712-118A-4C4A-9B80-4C205CB169E3}" type="presOf" srcId="{1F05BB58-4985-400B-81FE-4B7C127E4DE1}" destId="{89E37EEC-BE35-4AE8-AD65-918F9E628DD6}" srcOrd="0" destOrd="0" presId="urn:microsoft.com/office/officeart/2005/8/layout/hList2"/>
    <dgm:cxn modelId="{F8719037-8430-4AA1-902E-4E6EAD00C13B}" srcId="{CC9F5ADE-EFBB-4ECB-9794-ED5E064C7731}" destId="{1F05BB58-4985-400B-81FE-4B7C127E4DE1}" srcOrd="1" destOrd="0" parTransId="{04128926-D096-4553-8CCD-0A981EB6BCBE}" sibTransId="{7398382F-E4C1-4011-96D8-81ECC51B113F}"/>
    <dgm:cxn modelId="{EB77089A-6C80-4DB3-A045-8C1896CDEBF2}" type="presOf" srcId="{9A838D5B-6893-4F6C-A0A4-CAB403A2F342}" destId="{04DB12A6-5869-41BB-A79A-7E8A5B578548}" srcOrd="0" destOrd="0" presId="urn:microsoft.com/office/officeart/2005/8/layout/hList2"/>
    <dgm:cxn modelId="{45767BBE-2728-4E3C-B9C8-0C432FB792B7}" srcId="{5B4D2C38-7F85-41FB-82DA-9C4CDCCB792B}" destId="{9A838D5B-6893-4F6C-A0A4-CAB403A2F342}" srcOrd="0" destOrd="0" parTransId="{04084D87-8D02-41DD-9232-013ED9E48CED}" sibTransId="{14818B87-7447-46C5-9118-D842645013E6}"/>
    <dgm:cxn modelId="{794B9939-95D6-4A47-AFAF-26F725062647}" srcId="{1F05BB58-4985-400B-81FE-4B7C127E4DE1}" destId="{9EFECDCB-3049-4EBC-AD94-D129BE5A602C}" srcOrd="0" destOrd="0" parTransId="{29C0A6ED-D9C8-4CB9-AEBD-4727E0356E43}" sibTransId="{51E16243-CDAB-432B-B3CD-0FD9FC0F9F87}"/>
    <dgm:cxn modelId="{8C63B2AE-3D96-45E8-893B-D542ACBA9CB7}" type="presParOf" srcId="{FF1C04A9-166D-4356-8AD6-8561FC0751FB}" destId="{28612FBA-D132-4350-96AF-241B82860797}" srcOrd="0" destOrd="0" presId="urn:microsoft.com/office/officeart/2005/8/layout/hList2"/>
    <dgm:cxn modelId="{E1718753-FAFA-4240-8F5A-3AC1300F5E21}" type="presParOf" srcId="{28612FBA-D132-4350-96AF-241B82860797}" destId="{7AFEBC28-ED85-4C29-9FFD-5825C7D73A80}" srcOrd="0" destOrd="0" presId="urn:microsoft.com/office/officeart/2005/8/layout/hList2"/>
    <dgm:cxn modelId="{78960994-1D61-42D6-9CAB-267C9C61AC10}" type="presParOf" srcId="{28612FBA-D132-4350-96AF-241B82860797}" destId="{04DB12A6-5869-41BB-A79A-7E8A5B578548}" srcOrd="1" destOrd="0" presId="urn:microsoft.com/office/officeart/2005/8/layout/hList2"/>
    <dgm:cxn modelId="{3666C6A5-08BE-4CBC-834F-40E86E1D9C66}" type="presParOf" srcId="{28612FBA-D132-4350-96AF-241B82860797}" destId="{25588B62-B89E-4CCD-ACF0-D7A067BE58A7}" srcOrd="2" destOrd="0" presId="urn:microsoft.com/office/officeart/2005/8/layout/hList2"/>
    <dgm:cxn modelId="{B66F4ED0-B19B-4B63-AD05-616B7B823A31}" type="presParOf" srcId="{FF1C04A9-166D-4356-8AD6-8561FC0751FB}" destId="{B4779DD7-91B3-44CE-858D-97EE8F68397B}" srcOrd="1" destOrd="0" presId="urn:microsoft.com/office/officeart/2005/8/layout/hList2"/>
    <dgm:cxn modelId="{D95ADA0D-9778-477F-BDF6-509687EED160}" type="presParOf" srcId="{FF1C04A9-166D-4356-8AD6-8561FC0751FB}" destId="{6FC6D427-5D4A-4F5B-BA17-22AF7C55B3F2}" srcOrd="2" destOrd="0" presId="urn:microsoft.com/office/officeart/2005/8/layout/hList2"/>
    <dgm:cxn modelId="{E9293D0D-B50E-4A74-8112-F1209C8AE8A7}" type="presParOf" srcId="{6FC6D427-5D4A-4F5B-BA17-22AF7C55B3F2}" destId="{5B3F8EF3-562D-44B9-935A-EFA7C790055C}" srcOrd="0" destOrd="0" presId="urn:microsoft.com/office/officeart/2005/8/layout/hList2"/>
    <dgm:cxn modelId="{A766D427-A3BF-40F6-8104-2E33E40B3E0B}" type="presParOf" srcId="{6FC6D427-5D4A-4F5B-BA17-22AF7C55B3F2}" destId="{2F372984-A094-4981-B7F7-CA73E91645B5}" srcOrd="1" destOrd="0" presId="urn:microsoft.com/office/officeart/2005/8/layout/hList2"/>
    <dgm:cxn modelId="{6788814F-857E-466E-8D0A-CF4EA2D31A02}" type="presParOf" srcId="{6FC6D427-5D4A-4F5B-BA17-22AF7C55B3F2}" destId="{89E37EEC-BE35-4AE8-AD65-918F9E628DD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In order to improve our IT security, we must discover any vulnerabilities.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729E219A-0470-44CF-89D6-B81B556D2F05}">
      <dgm:prSet phldrT="[Text]"/>
      <dgm:spPr/>
      <dgm:t>
        <a:bodyPr/>
        <a:lstStyle/>
        <a:p>
          <a:r>
            <a:rPr lang="en-GB" dirty="0"/>
            <a:t>White-hat hackers have been asked by an organisation to their IT system by trying to hack it.</a:t>
          </a:r>
        </a:p>
      </dgm:t>
    </dgm:pt>
    <dgm:pt modelId="{BC1C7301-3C47-4519-AB8B-97CFA4D6267D}" type="parTrans" cxnId="{42073627-D375-40B5-A80D-EC19F8DC89CC}">
      <dgm:prSet/>
      <dgm:spPr/>
      <dgm:t>
        <a:bodyPr/>
        <a:lstStyle/>
        <a:p>
          <a:endParaRPr lang="en-GB"/>
        </a:p>
      </dgm:t>
    </dgm:pt>
    <dgm:pt modelId="{8D6800CC-788B-4E19-807B-0C4960E9936B}" type="sibTrans" cxnId="{42073627-D375-40B5-A80D-EC19F8DC89CC}">
      <dgm:prSet/>
      <dgm:spPr/>
      <dgm:t>
        <a:bodyPr/>
        <a:lstStyle/>
        <a:p>
          <a:endParaRPr lang="en-GB"/>
        </a:p>
      </dgm:t>
    </dgm:pt>
    <dgm:pt modelId="{BE3826B3-778C-4F76-899B-204C5C9F9875}">
      <dgm:prSet phldrT="[Text]"/>
      <dgm:spPr/>
      <dgm:t>
        <a:bodyPr/>
        <a:lstStyle/>
        <a:p>
          <a:r>
            <a:rPr lang="en-GB" dirty="0"/>
            <a:t>Organisations can hire a “white hat hacker” to try and hack their system.</a:t>
          </a:r>
        </a:p>
      </dgm:t>
    </dgm:pt>
    <dgm:pt modelId="{CB797443-BE2B-4361-9611-518355C4B876}" type="parTrans" cxnId="{DB96F9A8-3D47-4528-B3D0-2CEA1ACA7B87}">
      <dgm:prSet/>
      <dgm:spPr/>
      <dgm:t>
        <a:bodyPr/>
        <a:lstStyle/>
        <a:p>
          <a:endParaRPr lang="en-GB"/>
        </a:p>
      </dgm:t>
    </dgm:pt>
    <dgm:pt modelId="{AF9AC3FC-BC17-4308-BA3D-B1B89A1D98B1}" type="sibTrans" cxnId="{DB96F9A8-3D47-4528-B3D0-2CEA1ACA7B87}">
      <dgm:prSet/>
      <dgm:spPr/>
      <dgm:t>
        <a:bodyPr/>
        <a:lstStyle/>
        <a:p>
          <a:endParaRPr lang="en-GB"/>
        </a:p>
      </dgm:t>
    </dgm:pt>
    <dgm:pt modelId="{D37475BC-7B17-4B41-B5E0-40FFD138184E}">
      <dgm:prSet phldrT="[Text]"/>
      <dgm:spPr/>
      <dgm:t>
        <a:bodyPr/>
        <a:lstStyle/>
        <a:p>
          <a:r>
            <a:rPr lang="en-GB" dirty="0"/>
            <a:t>They won’t violate any ethical boundaries and will stay within the law whilst doing so.</a:t>
          </a:r>
        </a:p>
      </dgm:t>
    </dgm:pt>
    <dgm:pt modelId="{E0D441B0-096B-400F-8616-3C70E1447B08}" type="parTrans" cxnId="{3827E08A-BB64-4546-A073-102B3A0B073B}">
      <dgm:prSet/>
      <dgm:spPr/>
      <dgm:t>
        <a:bodyPr/>
        <a:lstStyle/>
        <a:p>
          <a:endParaRPr lang="en-GB"/>
        </a:p>
      </dgm:t>
    </dgm:pt>
    <dgm:pt modelId="{BD47F97C-E980-4036-BE21-AA423404B17F}" type="sibTrans" cxnId="{3827E08A-BB64-4546-A073-102B3A0B073B}">
      <dgm:prSet/>
      <dgm:spPr/>
      <dgm:t>
        <a:bodyPr/>
        <a:lstStyle/>
        <a:p>
          <a:endParaRPr lang="en-GB"/>
        </a:p>
      </dgm:t>
    </dgm:pt>
    <dgm:pt modelId="{512F362E-57C6-4E70-AE24-B3D4A70837E4}">
      <dgm:prSet phldrT="[Text]"/>
      <dgm:spPr/>
      <dgm:t>
        <a:bodyPr/>
        <a:lstStyle/>
        <a:p>
          <a:r>
            <a:rPr lang="en-GB" dirty="0"/>
            <a:t>They won’t release this information publicly which could damage the businesses reputation.</a:t>
          </a:r>
        </a:p>
      </dgm:t>
    </dgm:pt>
    <dgm:pt modelId="{80E5DA74-09A4-4115-82B2-4F429F89D4CD}" type="parTrans" cxnId="{19E04D59-B08E-46BA-8176-443767143586}">
      <dgm:prSet/>
      <dgm:spPr/>
      <dgm:t>
        <a:bodyPr/>
        <a:lstStyle/>
        <a:p>
          <a:endParaRPr lang="en-GB"/>
        </a:p>
      </dgm:t>
    </dgm:pt>
    <dgm:pt modelId="{81CB2831-BC14-488D-B805-B87E647F5479}" type="sibTrans" cxnId="{19E04D59-B08E-46BA-8176-443767143586}">
      <dgm:prSet/>
      <dgm:spPr/>
      <dgm:t>
        <a:bodyPr/>
        <a:lstStyle/>
        <a:p>
          <a:endParaRPr lang="en-GB"/>
        </a:p>
      </dgm:t>
    </dgm:pt>
    <dgm:pt modelId="{912E0633-F76E-419C-94C0-A0B21552A8C0}">
      <dgm:prSet phldrT="[Text]"/>
      <dgm:spPr/>
      <dgm:t>
        <a:bodyPr/>
        <a:lstStyle/>
        <a:p>
          <a:r>
            <a:rPr lang="en-GB" dirty="0"/>
            <a:t>Another type of hacker is a “grey hat hacker”.</a:t>
          </a:r>
        </a:p>
      </dgm:t>
    </dgm:pt>
    <dgm:pt modelId="{6A29125E-58BB-4236-BAAE-70C2A6D70C55}" type="parTrans" cxnId="{C6C4F57E-020A-4A6E-A649-692FF64EF99F}">
      <dgm:prSet/>
      <dgm:spPr/>
      <dgm:t>
        <a:bodyPr/>
        <a:lstStyle/>
        <a:p>
          <a:endParaRPr lang="en-GB"/>
        </a:p>
      </dgm:t>
    </dgm:pt>
    <dgm:pt modelId="{37120F4A-74B0-45DA-9B0F-C1A9DCAED468}" type="sibTrans" cxnId="{C6C4F57E-020A-4A6E-A649-692FF64EF99F}">
      <dgm:prSet/>
      <dgm:spPr/>
      <dgm:t>
        <a:bodyPr/>
        <a:lstStyle/>
        <a:p>
          <a:endParaRPr lang="en-GB"/>
        </a:p>
      </dgm:t>
    </dgm:pt>
    <dgm:pt modelId="{C0CB7EF0-769D-4BFA-A0A8-9AF792C0D644}">
      <dgm:prSet phldrT="[Text]"/>
      <dgm:spPr/>
      <dgm:t>
        <a:bodyPr/>
        <a:lstStyle/>
        <a:p>
          <a:r>
            <a:rPr lang="en-GB" dirty="0"/>
            <a:t>Grey-hat hackers find</a:t>
          </a:r>
          <a:r>
            <a:rPr lang="en-GB" b="0" i="0" dirty="0"/>
            <a:t> and reports an exploit but haven’t actually been asked to.</a:t>
          </a:r>
          <a:endParaRPr lang="en-GB" dirty="0"/>
        </a:p>
      </dgm:t>
    </dgm:pt>
    <dgm:pt modelId="{4320201A-7AEB-46FD-9DC8-5B7EFA0135F8}" type="parTrans" cxnId="{C6DCED08-309D-4362-B0EB-434A6CDB4F69}">
      <dgm:prSet/>
      <dgm:spPr/>
      <dgm:t>
        <a:bodyPr/>
        <a:lstStyle/>
        <a:p>
          <a:endParaRPr lang="en-GB"/>
        </a:p>
      </dgm:t>
    </dgm:pt>
    <dgm:pt modelId="{D79B9ADD-31EF-4289-A209-477644E76246}" type="sibTrans" cxnId="{C6DCED08-309D-4362-B0EB-434A6CDB4F69}">
      <dgm:prSet/>
      <dgm:spPr/>
      <dgm:t>
        <a:bodyPr/>
        <a:lstStyle/>
        <a:p>
          <a:endParaRPr lang="en-GB"/>
        </a:p>
      </dgm:t>
    </dgm:pt>
    <dgm:pt modelId="{45A90240-1840-46CF-9BDB-780CE32275FC}">
      <dgm:prSet phldrT="[Text]"/>
      <dgm:spPr/>
      <dgm:t>
        <a:bodyPr/>
        <a:lstStyle/>
        <a:p>
          <a:r>
            <a:rPr lang="en-GB" dirty="0"/>
            <a:t>They will then usually report this to the organisation, often receiving a “bounty” for doing so.</a:t>
          </a:r>
        </a:p>
      </dgm:t>
    </dgm:pt>
    <dgm:pt modelId="{6B4A87EB-19CD-4248-90EA-E9AD0892C0AF}" type="parTrans" cxnId="{722E2D7A-4287-4E02-9CE8-AACE8253C79E}">
      <dgm:prSet/>
      <dgm:spPr/>
      <dgm:t>
        <a:bodyPr/>
        <a:lstStyle/>
        <a:p>
          <a:endParaRPr lang="en-GB"/>
        </a:p>
      </dgm:t>
    </dgm:pt>
    <dgm:pt modelId="{1625FF4C-58D0-4745-80C6-3B29D81DF477}" type="sibTrans" cxnId="{722E2D7A-4287-4E02-9CE8-AACE8253C79E}">
      <dgm:prSet/>
      <dgm:spPr/>
      <dgm:t>
        <a:bodyPr/>
        <a:lstStyle/>
        <a:p>
          <a:endParaRPr lang="en-GB"/>
        </a:p>
      </dgm:t>
    </dgm:pt>
    <dgm:pt modelId="{14F1625C-27E7-4062-AA1C-B504545F5401}">
      <dgm:prSet phldrT="[Text]"/>
      <dgm:spPr/>
      <dgm:t>
        <a:bodyPr/>
        <a:lstStyle/>
        <a:p>
          <a:r>
            <a:rPr lang="en-GB" dirty="0"/>
            <a:t>Sometimes grey-hat hackers will publicly reveal a vulnerability if the company doesn’t fix it.</a:t>
          </a:r>
        </a:p>
      </dgm:t>
    </dgm:pt>
    <dgm:pt modelId="{C2386B7E-EA02-42D2-A413-544AEE5B14B4}" type="parTrans" cxnId="{8AF57571-7535-417A-8E98-C64B5E9E18B5}">
      <dgm:prSet/>
      <dgm:spPr/>
      <dgm:t>
        <a:bodyPr/>
        <a:lstStyle/>
        <a:p>
          <a:endParaRPr lang="en-GB"/>
        </a:p>
      </dgm:t>
    </dgm:pt>
    <dgm:pt modelId="{1B645AF8-0888-4F50-816B-AC9834216FA1}" type="sibTrans" cxnId="{8AF57571-7535-417A-8E98-C64B5E9E18B5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BD4FBAB-A330-49B4-AEF1-A86626036B22}" type="pres">
      <dgm:prSet presAssocID="{415DDFC2-6BB0-454E-BFD3-ACC6FA67CF97}" presName="spacer" presStyleCnt="0"/>
      <dgm:spPr/>
    </dgm:pt>
    <dgm:pt modelId="{B90A2C1D-A7F8-4517-95D5-01C3B1B69DE3}" type="pres">
      <dgm:prSet presAssocID="{BE3826B3-778C-4F76-899B-204C5C9F9875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5A80CF-5500-4D2E-BEBE-B1CEF7273984}" type="pres">
      <dgm:prSet presAssocID="{BE3826B3-778C-4F76-899B-204C5C9F987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AE8FF-D1B2-4755-BAB8-026360806573}" type="pres">
      <dgm:prSet presAssocID="{912E0633-F76E-419C-94C0-A0B21552A8C0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54CBA55-01B5-4CDF-A22B-25D84BD0C9D6}" type="pres">
      <dgm:prSet presAssocID="{912E0633-F76E-419C-94C0-A0B21552A8C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E04D59-B08E-46BA-8176-443767143586}" srcId="{BE3826B3-778C-4F76-899B-204C5C9F9875}" destId="{512F362E-57C6-4E70-AE24-B3D4A70837E4}" srcOrd="2" destOrd="0" parTransId="{80E5DA74-09A4-4115-82B2-4F429F89D4CD}" sibTransId="{81CB2831-BC14-488D-B805-B87E647F5479}"/>
    <dgm:cxn modelId="{C8024B90-FE31-4E48-B456-529144D03978}" type="presOf" srcId="{45A90240-1840-46CF-9BDB-780CE32275FC}" destId="{354CBA55-01B5-4CDF-A22B-25D84BD0C9D6}" srcOrd="0" destOrd="1" presId="urn:microsoft.com/office/officeart/2005/8/layout/vList2"/>
    <dgm:cxn modelId="{FFB6F641-1853-4006-98EE-CCBBBD0B01A9}" type="presOf" srcId="{D37475BC-7B17-4B41-B5E0-40FFD138184E}" destId="{C95A80CF-5500-4D2E-BEBE-B1CEF7273984}" srcOrd="0" destOrd="1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42073627-D375-40B5-A80D-EC19F8DC89CC}" srcId="{BE3826B3-778C-4F76-899B-204C5C9F9875}" destId="{729E219A-0470-44CF-89D6-B81B556D2F05}" srcOrd="0" destOrd="0" parTransId="{BC1C7301-3C47-4519-AB8B-97CFA4D6267D}" sibTransId="{8D6800CC-788B-4E19-807B-0C4960E9936B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9AB0B519-5F5A-4D1C-A3BD-5F2E87DD46E9}" type="presOf" srcId="{729E219A-0470-44CF-89D6-B81B556D2F05}" destId="{C95A80CF-5500-4D2E-BEBE-B1CEF7273984}" srcOrd="0" destOrd="0" presId="urn:microsoft.com/office/officeart/2005/8/layout/vList2"/>
    <dgm:cxn modelId="{2F836E4F-5FF1-4019-87E2-02EABF8C49D0}" type="presOf" srcId="{C0CB7EF0-769D-4BFA-A0A8-9AF792C0D644}" destId="{354CBA55-01B5-4CDF-A22B-25D84BD0C9D6}" srcOrd="0" destOrd="0" presId="urn:microsoft.com/office/officeart/2005/8/layout/vList2"/>
    <dgm:cxn modelId="{8AF57571-7535-417A-8E98-C64B5E9E18B5}" srcId="{912E0633-F76E-419C-94C0-A0B21552A8C0}" destId="{14F1625C-27E7-4062-AA1C-B504545F5401}" srcOrd="2" destOrd="0" parTransId="{C2386B7E-EA02-42D2-A413-544AEE5B14B4}" sibTransId="{1B645AF8-0888-4F50-816B-AC9834216FA1}"/>
    <dgm:cxn modelId="{C6DCED08-309D-4362-B0EB-434A6CDB4F69}" srcId="{912E0633-F76E-419C-94C0-A0B21552A8C0}" destId="{C0CB7EF0-769D-4BFA-A0A8-9AF792C0D644}" srcOrd="0" destOrd="0" parTransId="{4320201A-7AEB-46FD-9DC8-5B7EFA0135F8}" sibTransId="{D79B9ADD-31EF-4289-A209-477644E76246}"/>
    <dgm:cxn modelId="{5AD173C8-D20F-4136-9C30-D08FD31600E5}" type="presOf" srcId="{BE3826B3-778C-4F76-899B-204C5C9F9875}" destId="{B90A2C1D-A7F8-4517-95D5-01C3B1B69DE3}" srcOrd="0" destOrd="0" presId="urn:microsoft.com/office/officeart/2005/8/layout/vList2"/>
    <dgm:cxn modelId="{F5007238-D6C7-4F88-A928-01AA0A44FDF7}" type="presOf" srcId="{14F1625C-27E7-4062-AA1C-B504545F5401}" destId="{354CBA55-01B5-4CDF-A22B-25D84BD0C9D6}" srcOrd="0" destOrd="2" presId="urn:microsoft.com/office/officeart/2005/8/layout/vList2"/>
    <dgm:cxn modelId="{36EEA48E-74A4-49AB-8607-81E8C8A18E13}" type="presOf" srcId="{912E0633-F76E-419C-94C0-A0B21552A8C0}" destId="{856AE8FF-D1B2-4755-BAB8-026360806573}" srcOrd="0" destOrd="0" presId="urn:microsoft.com/office/officeart/2005/8/layout/vList2"/>
    <dgm:cxn modelId="{DB96F9A8-3D47-4528-B3D0-2CEA1ACA7B87}" srcId="{ADD8F6D5-4C85-45B4-9059-740D01B5B02E}" destId="{BE3826B3-778C-4F76-899B-204C5C9F9875}" srcOrd="1" destOrd="0" parTransId="{CB797443-BE2B-4361-9611-518355C4B876}" sibTransId="{AF9AC3FC-BC17-4308-BA3D-B1B89A1D98B1}"/>
    <dgm:cxn modelId="{C6C4F57E-020A-4A6E-A649-692FF64EF99F}" srcId="{ADD8F6D5-4C85-45B4-9059-740D01B5B02E}" destId="{912E0633-F76E-419C-94C0-A0B21552A8C0}" srcOrd="2" destOrd="0" parTransId="{6A29125E-58BB-4236-BAAE-70C2A6D70C55}" sibTransId="{37120F4A-74B0-45DA-9B0F-C1A9DCAED468}"/>
    <dgm:cxn modelId="{C00A5320-0941-48E4-9F5B-0F00557406E3}" type="presOf" srcId="{512F362E-57C6-4E70-AE24-B3D4A70837E4}" destId="{C95A80CF-5500-4D2E-BEBE-B1CEF7273984}" srcOrd="0" destOrd="2" presId="urn:microsoft.com/office/officeart/2005/8/layout/vList2"/>
    <dgm:cxn modelId="{3827E08A-BB64-4546-A073-102B3A0B073B}" srcId="{BE3826B3-778C-4F76-899B-204C5C9F9875}" destId="{D37475BC-7B17-4B41-B5E0-40FFD138184E}" srcOrd="1" destOrd="0" parTransId="{E0D441B0-096B-400F-8616-3C70E1447B08}" sibTransId="{BD47F97C-E980-4036-BE21-AA423404B17F}"/>
    <dgm:cxn modelId="{722E2D7A-4287-4E02-9CE8-AACE8253C79E}" srcId="{912E0633-F76E-419C-94C0-A0B21552A8C0}" destId="{45A90240-1840-46CF-9BDB-780CE32275FC}" srcOrd="1" destOrd="0" parTransId="{6B4A87EB-19CD-4248-90EA-E9AD0892C0AF}" sibTransId="{1625FF4C-58D0-4745-80C6-3B29D81DF477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E7790DD4-94FD-4365-B279-7C615CE8B70F}" type="presParOf" srcId="{4B9C8342-15CE-44F2-A989-FD8671C2C82C}" destId="{DBD4FBAB-A330-49B4-AEF1-A86626036B22}" srcOrd="1" destOrd="0" presId="urn:microsoft.com/office/officeart/2005/8/layout/vList2"/>
    <dgm:cxn modelId="{6EB18804-8788-4578-8922-836020D4BC45}" type="presParOf" srcId="{4B9C8342-15CE-44F2-A989-FD8671C2C82C}" destId="{B90A2C1D-A7F8-4517-95D5-01C3B1B69DE3}" srcOrd="2" destOrd="0" presId="urn:microsoft.com/office/officeart/2005/8/layout/vList2"/>
    <dgm:cxn modelId="{973248FD-5586-45C6-BD41-B17C94E62783}" type="presParOf" srcId="{4B9C8342-15CE-44F2-A989-FD8671C2C82C}" destId="{C95A80CF-5500-4D2E-BEBE-B1CEF7273984}" srcOrd="3" destOrd="0" presId="urn:microsoft.com/office/officeart/2005/8/layout/vList2"/>
    <dgm:cxn modelId="{E7353FCA-EB94-4F5E-90F5-5D5A793C9BB3}" type="presParOf" srcId="{4B9C8342-15CE-44F2-A989-FD8671C2C82C}" destId="{856AE8FF-D1B2-4755-BAB8-026360806573}" srcOrd="4" destOrd="0" presId="urn:microsoft.com/office/officeart/2005/8/layout/vList2"/>
    <dgm:cxn modelId="{61D2DE11-50F0-4345-9133-0267330086C8}" type="presParOf" srcId="{4B9C8342-15CE-44F2-A989-FD8671C2C82C}" destId="{354CBA55-01B5-4CDF-A22B-25D84BD0C9D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Penetration Testing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729E219A-0470-44CF-89D6-B81B556D2F05}">
      <dgm:prSet phldrT="[Text]"/>
      <dgm:spPr/>
      <dgm:t>
        <a:bodyPr/>
        <a:lstStyle/>
        <a:p>
          <a:r>
            <a:rPr lang="en-GB" b="0" i="0" dirty="0"/>
            <a:t>Observing a system’s data and user’s actions to see if poor practices are being followed.</a:t>
          </a:r>
          <a:endParaRPr lang="en-GB" dirty="0"/>
        </a:p>
      </dgm:t>
    </dgm:pt>
    <dgm:pt modelId="{BC1C7301-3C47-4519-AB8B-97CFA4D6267D}" type="parTrans" cxnId="{42073627-D375-40B5-A80D-EC19F8DC89CC}">
      <dgm:prSet/>
      <dgm:spPr/>
      <dgm:t>
        <a:bodyPr/>
        <a:lstStyle/>
        <a:p>
          <a:endParaRPr lang="en-GB"/>
        </a:p>
      </dgm:t>
    </dgm:pt>
    <dgm:pt modelId="{8D6800CC-788B-4E19-807B-0C4960E9936B}" type="sibTrans" cxnId="{42073627-D375-40B5-A80D-EC19F8DC89CC}">
      <dgm:prSet/>
      <dgm:spPr/>
      <dgm:t>
        <a:bodyPr/>
        <a:lstStyle/>
        <a:p>
          <a:endParaRPr lang="en-GB"/>
        </a:p>
      </dgm:t>
    </dgm:pt>
    <dgm:pt modelId="{BE3826B3-778C-4F76-899B-204C5C9F9875}">
      <dgm:prSet phldrT="[Text]"/>
      <dgm:spPr/>
      <dgm:t>
        <a:bodyPr/>
        <a:lstStyle/>
        <a:p>
          <a:r>
            <a:rPr lang="en-GB" dirty="0"/>
            <a:t>Analysis of System Data/Behaviours</a:t>
          </a:r>
        </a:p>
      </dgm:t>
    </dgm:pt>
    <dgm:pt modelId="{CB797443-BE2B-4361-9611-518355C4B876}" type="parTrans" cxnId="{DB96F9A8-3D47-4528-B3D0-2CEA1ACA7B87}">
      <dgm:prSet/>
      <dgm:spPr/>
      <dgm:t>
        <a:bodyPr/>
        <a:lstStyle/>
        <a:p>
          <a:endParaRPr lang="en-GB"/>
        </a:p>
      </dgm:t>
    </dgm:pt>
    <dgm:pt modelId="{AF9AC3FC-BC17-4308-BA3D-B1B89A1D98B1}" type="sibTrans" cxnId="{DB96F9A8-3D47-4528-B3D0-2CEA1ACA7B87}">
      <dgm:prSet/>
      <dgm:spPr/>
      <dgm:t>
        <a:bodyPr/>
        <a:lstStyle/>
        <a:p>
          <a:endParaRPr lang="en-GB"/>
        </a:p>
      </dgm:t>
    </dgm:pt>
    <dgm:pt modelId="{D37475BC-7B17-4B41-B5E0-40FFD138184E}">
      <dgm:prSet phldrT="[Text]"/>
      <dgm:spPr/>
      <dgm:t>
        <a:bodyPr/>
        <a:lstStyle/>
        <a:p>
          <a:r>
            <a:rPr lang="en-GB" b="0" i="0" dirty="0"/>
            <a:t>This might identify a weakness, such as users taking confidential data out of the business to work at home.</a:t>
          </a:r>
          <a:endParaRPr lang="en-GB" dirty="0"/>
        </a:p>
      </dgm:t>
    </dgm:pt>
    <dgm:pt modelId="{E0D441B0-096B-400F-8616-3C70E1447B08}" type="parTrans" cxnId="{3827E08A-BB64-4546-A073-102B3A0B073B}">
      <dgm:prSet/>
      <dgm:spPr/>
      <dgm:t>
        <a:bodyPr/>
        <a:lstStyle/>
        <a:p>
          <a:endParaRPr lang="en-GB"/>
        </a:p>
      </dgm:t>
    </dgm:pt>
    <dgm:pt modelId="{BD47F97C-E980-4036-BE21-AA423404B17F}" type="sibTrans" cxnId="{3827E08A-BB64-4546-A073-102B3A0B073B}">
      <dgm:prSet/>
      <dgm:spPr/>
      <dgm:t>
        <a:bodyPr/>
        <a:lstStyle/>
        <a:p>
          <a:endParaRPr lang="en-GB"/>
        </a:p>
      </dgm:t>
    </dgm:pt>
    <dgm:pt modelId="{A0E5F361-ABDA-44CB-9617-F2E7714378A3}">
      <dgm:prSet phldrT="[Text]"/>
      <dgm:spPr/>
      <dgm:t>
        <a:bodyPr/>
        <a:lstStyle/>
        <a:p>
          <a:r>
            <a:rPr lang="en-GB" b="0" i="0" dirty="0"/>
            <a:t>A process used to identify security vulnerabilities in a computer system.</a:t>
          </a:r>
          <a:endParaRPr lang="en-GB" dirty="0"/>
        </a:p>
      </dgm:t>
    </dgm:pt>
    <dgm:pt modelId="{1945C7F6-F8A2-4F6B-AC2C-82FD5F7B0E9F}" type="parTrans" cxnId="{8E8686B7-C50E-4F49-A963-92B9C659FB7F}">
      <dgm:prSet/>
      <dgm:spPr/>
      <dgm:t>
        <a:bodyPr/>
        <a:lstStyle/>
        <a:p>
          <a:endParaRPr lang="en-GB"/>
        </a:p>
      </dgm:t>
    </dgm:pt>
    <dgm:pt modelId="{29B4F0E7-B1E7-47FC-A0CC-6A613ACAA679}" type="sibTrans" cxnId="{8E8686B7-C50E-4F49-A963-92B9C659FB7F}">
      <dgm:prSet/>
      <dgm:spPr/>
      <dgm:t>
        <a:bodyPr/>
        <a:lstStyle/>
        <a:p>
          <a:endParaRPr lang="en-GB"/>
        </a:p>
      </dgm:t>
    </dgm:pt>
    <dgm:pt modelId="{7748D999-21F9-4490-B2D7-08A1DCCDCD5F}">
      <dgm:prSet phldrT="[Text]"/>
      <dgm:spPr/>
      <dgm:t>
        <a:bodyPr/>
        <a:lstStyle/>
        <a:p>
          <a:r>
            <a:rPr lang="en-GB" b="0" i="0" dirty="0"/>
            <a:t>This can involve techniques like port scanning, vulnerability scanners &amp; packet sniffers.</a:t>
          </a:r>
          <a:endParaRPr lang="en-GB" dirty="0"/>
        </a:p>
      </dgm:t>
    </dgm:pt>
    <dgm:pt modelId="{6711CBC6-E2EE-423D-B07E-EFF60E77A702}" type="parTrans" cxnId="{595BA84F-4B60-4591-9C14-9C99CDCBA6AA}">
      <dgm:prSet/>
      <dgm:spPr/>
      <dgm:t>
        <a:bodyPr/>
        <a:lstStyle/>
        <a:p>
          <a:endParaRPr lang="en-GB"/>
        </a:p>
      </dgm:t>
    </dgm:pt>
    <dgm:pt modelId="{9F7DE6BF-B639-4F0F-A195-94729B7FFA19}" type="sibTrans" cxnId="{595BA84F-4B60-4591-9C14-9C99CDCBA6AA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2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206970F-E300-41C1-9273-D6342705B246}" type="pres">
      <dgm:prSet presAssocID="{DAF21D91-E023-4D04-927D-F1248FAF73A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A2C1D-A7F8-4517-95D5-01C3B1B69DE3}" type="pres">
      <dgm:prSet presAssocID="{BE3826B3-778C-4F76-899B-204C5C9F9875}" presName="parentText" presStyleLbl="node1" presStyleIdx="1" presStyleCnt="2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95A80CF-5500-4D2E-BEBE-B1CEF7273984}" type="pres">
      <dgm:prSet presAssocID="{BE3826B3-778C-4F76-899B-204C5C9F987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B6D551C-BF6F-47FC-BBA4-38DE2855085B}" type="presOf" srcId="{A0E5F361-ABDA-44CB-9617-F2E7714378A3}" destId="{0206970F-E300-41C1-9273-D6342705B246}" srcOrd="0" destOrd="0" presId="urn:microsoft.com/office/officeart/2005/8/layout/vList2"/>
    <dgm:cxn modelId="{B0AB68D4-4E78-4F8F-9700-4DE5F4352B51}" type="presOf" srcId="{7748D999-21F9-4490-B2D7-08A1DCCDCD5F}" destId="{0206970F-E300-41C1-9273-D6342705B246}" srcOrd="0" destOrd="1" presId="urn:microsoft.com/office/officeart/2005/8/layout/vList2"/>
    <dgm:cxn modelId="{DB96F9A8-3D47-4528-B3D0-2CEA1ACA7B87}" srcId="{ADD8F6D5-4C85-45B4-9059-740D01B5B02E}" destId="{BE3826B3-778C-4F76-899B-204C5C9F9875}" srcOrd="1" destOrd="0" parTransId="{CB797443-BE2B-4361-9611-518355C4B876}" sibTransId="{AF9AC3FC-BC17-4308-BA3D-B1B89A1D98B1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5AD173C8-D20F-4136-9C30-D08FD31600E5}" type="presOf" srcId="{BE3826B3-778C-4F76-899B-204C5C9F9875}" destId="{B90A2C1D-A7F8-4517-95D5-01C3B1B69DE3}" srcOrd="0" destOrd="0" presId="urn:microsoft.com/office/officeart/2005/8/layout/vList2"/>
    <dgm:cxn modelId="{3827E08A-BB64-4546-A073-102B3A0B073B}" srcId="{BE3826B3-778C-4F76-899B-204C5C9F9875}" destId="{D37475BC-7B17-4B41-B5E0-40FFD138184E}" srcOrd="1" destOrd="0" parTransId="{E0D441B0-096B-400F-8616-3C70E1447B08}" sibTransId="{BD47F97C-E980-4036-BE21-AA423404B17F}"/>
    <dgm:cxn modelId="{595BA84F-4B60-4591-9C14-9C99CDCBA6AA}" srcId="{DAF21D91-E023-4D04-927D-F1248FAF73AB}" destId="{7748D999-21F9-4490-B2D7-08A1DCCDCD5F}" srcOrd="1" destOrd="0" parTransId="{6711CBC6-E2EE-423D-B07E-EFF60E77A702}" sibTransId="{9F7DE6BF-B639-4F0F-A195-94729B7FFA19}"/>
    <dgm:cxn modelId="{9AB0B519-5F5A-4D1C-A3BD-5F2E87DD46E9}" type="presOf" srcId="{729E219A-0470-44CF-89D6-B81B556D2F05}" destId="{C95A80CF-5500-4D2E-BEBE-B1CEF7273984}" srcOrd="0" destOrd="0" presId="urn:microsoft.com/office/officeart/2005/8/layout/vList2"/>
    <dgm:cxn modelId="{42073627-D375-40B5-A80D-EC19F8DC89CC}" srcId="{BE3826B3-778C-4F76-899B-204C5C9F9875}" destId="{729E219A-0470-44CF-89D6-B81B556D2F05}" srcOrd="0" destOrd="0" parTransId="{BC1C7301-3C47-4519-AB8B-97CFA4D6267D}" sibTransId="{8D6800CC-788B-4E19-807B-0C4960E9936B}"/>
    <dgm:cxn modelId="{FFB6F641-1853-4006-98EE-CCBBBD0B01A9}" type="presOf" srcId="{D37475BC-7B17-4B41-B5E0-40FFD138184E}" destId="{C95A80CF-5500-4D2E-BEBE-B1CEF7273984}" srcOrd="0" destOrd="1" presId="urn:microsoft.com/office/officeart/2005/8/layout/vList2"/>
    <dgm:cxn modelId="{8E8686B7-C50E-4F49-A963-92B9C659FB7F}" srcId="{DAF21D91-E023-4D04-927D-F1248FAF73AB}" destId="{A0E5F361-ABDA-44CB-9617-F2E7714378A3}" srcOrd="0" destOrd="0" parTransId="{1945C7F6-F8A2-4F6B-AC2C-82FD5F7B0E9F}" sibTransId="{29B4F0E7-B1E7-47FC-A0CC-6A613ACAA679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771308B4-C45D-4394-804A-17E90FA4232E}" type="presParOf" srcId="{4B9C8342-15CE-44F2-A989-FD8671C2C82C}" destId="{0206970F-E300-41C1-9273-D6342705B246}" srcOrd="1" destOrd="0" presId="urn:microsoft.com/office/officeart/2005/8/layout/vList2"/>
    <dgm:cxn modelId="{6EB18804-8788-4578-8922-836020D4BC45}" type="presParOf" srcId="{4B9C8342-15CE-44F2-A989-FD8671C2C82C}" destId="{B90A2C1D-A7F8-4517-95D5-01C3B1B69DE3}" srcOrd="2" destOrd="0" presId="urn:microsoft.com/office/officeart/2005/8/layout/vList2"/>
    <dgm:cxn modelId="{973248FD-5586-45C6-BD41-B17C94E62783}" type="presParOf" srcId="{4B9C8342-15CE-44F2-A989-FD8671C2C82C}" destId="{C95A80CF-5500-4D2E-BEBE-B1CEF727398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351293"/>
          <a:ext cx="11439525" cy="5475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0" i="0" kern="1200" dirty="0"/>
            <a:t>Data level protection are software &amp; hardware techniques designed to protect data.</a:t>
          </a:r>
          <a:endParaRPr lang="en-GB" sz="2600" kern="1200" dirty="0"/>
        </a:p>
      </dsp:txBody>
      <dsp:txXfrm>
        <a:off x="0" y="351293"/>
        <a:ext cx="11439525" cy="547560"/>
      </dsp:txXfrm>
    </dsp:sp>
    <dsp:sp modelId="{B5F2CD97-2528-4306-81D1-F1298E2308E1}">
      <dsp:nvSpPr>
        <dsp:cNvPr id="0" name=""/>
        <dsp:cNvSpPr/>
      </dsp:nvSpPr>
      <dsp:spPr>
        <a:xfrm>
          <a:off x="0" y="973733"/>
          <a:ext cx="11439525" cy="5475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Last lesson we learnt three common data level protection methods:</a:t>
          </a:r>
        </a:p>
      </dsp:txBody>
      <dsp:txXfrm>
        <a:off x="0" y="973733"/>
        <a:ext cx="11439525" cy="547560"/>
      </dsp:txXfrm>
    </dsp:sp>
    <dsp:sp modelId="{11CE6CC8-2763-466A-A4AA-8E99B59AB43D}">
      <dsp:nvSpPr>
        <dsp:cNvPr id="0" name=""/>
        <dsp:cNvSpPr/>
      </dsp:nvSpPr>
      <dsp:spPr>
        <a:xfrm>
          <a:off x="0" y="1521293"/>
          <a:ext cx="11439525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Firewalls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Anti-virus software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Interface design</a:t>
          </a:r>
        </a:p>
      </dsp:txBody>
      <dsp:txXfrm>
        <a:off x="0" y="1521293"/>
        <a:ext cx="11439525" cy="995670"/>
      </dsp:txXfrm>
    </dsp:sp>
    <dsp:sp modelId="{64A14A2E-CA62-4043-AB1B-BF3DB735FD52}">
      <dsp:nvSpPr>
        <dsp:cNvPr id="0" name=""/>
        <dsp:cNvSpPr/>
      </dsp:nvSpPr>
      <dsp:spPr>
        <a:xfrm>
          <a:off x="0" y="2516963"/>
          <a:ext cx="11439525" cy="5475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0" i="0" kern="1200" dirty="0"/>
            <a:t>Two more important data level protection methods are:</a:t>
          </a:r>
          <a:endParaRPr lang="en-GB" sz="2600" kern="1200" dirty="0">
            <a:solidFill>
              <a:schemeClr val="bg1"/>
            </a:solidFill>
          </a:endParaRPr>
        </a:p>
      </dsp:txBody>
      <dsp:txXfrm>
        <a:off x="0" y="2516963"/>
        <a:ext cx="11439525" cy="547560"/>
      </dsp:txXfrm>
    </dsp:sp>
    <dsp:sp modelId="{73C85D89-3158-4A5D-993E-4EA235FB2F8E}">
      <dsp:nvSpPr>
        <dsp:cNvPr id="0" name=""/>
        <dsp:cNvSpPr/>
      </dsp:nvSpPr>
      <dsp:spPr>
        <a:xfrm>
          <a:off x="0" y="3064523"/>
          <a:ext cx="11439525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b="0" i="0" kern="1200" dirty="0"/>
            <a:t>Backup and recovery procedures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Encryption</a:t>
          </a:r>
        </a:p>
      </dsp:txBody>
      <dsp:txXfrm>
        <a:off x="0" y="3064523"/>
        <a:ext cx="11439525" cy="6592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88B62-B89E-4CCD-ACF0-D7A067BE58A7}">
      <dsp:nvSpPr>
        <dsp:cNvPr id="0" name=""/>
        <dsp:cNvSpPr/>
      </dsp:nvSpPr>
      <dsp:spPr>
        <a:xfrm rot="16200000">
          <a:off x="-1028217" y="2010637"/>
          <a:ext cx="2979288" cy="6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5831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Pros</a:t>
          </a:r>
        </a:p>
      </dsp:txBody>
      <dsp:txXfrm>
        <a:off x="-1028217" y="2010637"/>
        <a:ext cx="2979288" cy="630234"/>
      </dsp:txXfrm>
    </dsp:sp>
    <dsp:sp modelId="{04DB12A6-5869-41BB-A79A-7E8A5B578548}">
      <dsp:nvSpPr>
        <dsp:cNvPr id="0" name=""/>
        <dsp:cNvSpPr/>
      </dsp:nvSpPr>
      <dsp:spPr>
        <a:xfrm>
          <a:off x="776543" y="836110"/>
          <a:ext cx="4374594" cy="29792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555831" rIns="291592" bIns="29159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b="0" i="0" kern="1200" dirty="0"/>
            <a:t>Gives you confidence that your security measures are effective.</a:t>
          </a:r>
          <a:endParaRPr lang="en-GB" sz="3200" kern="1200" dirty="0"/>
        </a:p>
      </dsp:txBody>
      <dsp:txXfrm>
        <a:off x="776543" y="836110"/>
        <a:ext cx="4374594" cy="2979288"/>
      </dsp:txXfrm>
    </dsp:sp>
    <dsp:sp modelId="{7AFEBC28-ED85-4C29-9FFD-5825C7D73A80}">
      <dsp:nvSpPr>
        <dsp:cNvPr id="0" name=""/>
        <dsp:cNvSpPr/>
      </dsp:nvSpPr>
      <dsp:spPr>
        <a:xfrm>
          <a:off x="146309" y="4201"/>
          <a:ext cx="1260468" cy="126046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37EEC-BE35-4AE8-AD65-918F9E628DD6}">
      <dsp:nvSpPr>
        <dsp:cNvPr id="0" name=""/>
        <dsp:cNvSpPr/>
      </dsp:nvSpPr>
      <dsp:spPr>
        <a:xfrm rot="16200000">
          <a:off x="5113860" y="2010637"/>
          <a:ext cx="2979288" cy="6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5831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Cons</a:t>
          </a:r>
        </a:p>
      </dsp:txBody>
      <dsp:txXfrm>
        <a:off x="5113860" y="2010637"/>
        <a:ext cx="2979288" cy="630234"/>
      </dsp:txXfrm>
    </dsp:sp>
    <dsp:sp modelId="{2F372984-A094-4981-B7F7-CA73E91645B5}">
      <dsp:nvSpPr>
        <dsp:cNvPr id="0" name=""/>
        <dsp:cNvSpPr/>
      </dsp:nvSpPr>
      <dsp:spPr>
        <a:xfrm>
          <a:off x="6918621" y="836110"/>
          <a:ext cx="4374594" cy="29792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555831" rIns="291592" bIns="29159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b="0" i="0" kern="1200" dirty="0"/>
            <a:t>It can be a very expensive and time consuming process.</a:t>
          </a:r>
          <a:endParaRPr lang="en-GB" sz="3200" kern="1200" dirty="0"/>
        </a:p>
      </dsp:txBody>
      <dsp:txXfrm>
        <a:off x="6918621" y="836110"/>
        <a:ext cx="4374594" cy="2979288"/>
      </dsp:txXfrm>
    </dsp:sp>
    <dsp:sp modelId="{5B3F8EF3-562D-44B9-935A-EFA7C790055C}">
      <dsp:nvSpPr>
        <dsp:cNvPr id="0" name=""/>
        <dsp:cNvSpPr/>
      </dsp:nvSpPr>
      <dsp:spPr>
        <a:xfrm>
          <a:off x="6288387" y="4201"/>
          <a:ext cx="1260468" cy="1260468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8933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Backups are extremely important so you can recover data if it is ever lost.</a:t>
          </a:r>
        </a:p>
      </dsp:txBody>
      <dsp:txXfrm>
        <a:off x="0" y="8933"/>
        <a:ext cx="11439525" cy="610740"/>
      </dsp:txXfrm>
    </dsp:sp>
    <dsp:sp modelId="{B5F2CD97-2528-4306-81D1-F1298E2308E1}">
      <dsp:nvSpPr>
        <dsp:cNvPr id="0" name=""/>
        <dsp:cNvSpPr/>
      </dsp:nvSpPr>
      <dsp:spPr>
        <a:xfrm>
          <a:off x="0" y="703193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You should take regular backups, though how frequently depends.</a:t>
          </a:r>
          <a:endParaRPr lang="en-GB" sz="2900" kern="1200" dirty="0"/>
        </a:p>
      </dsp:txBody>
      <dsp:txXfrm>
        <a:off x="0" y="703193"/>
        <a:ext cx="11439525" cy="610740"/>
      </dsp:txXfrm>
    </dsp:sp>
    <dsp:sp modelId="{CE20FA00-EF6E-4E49-87B1-9E454E8546AC}">
      <dsp:nvSpPr>
        <dsp:cNvPr id="0" name=""/>
        <dsp:cNvSpPr/>
      </dsp:nvSpPr>
      <dsp:spPr>
        <a:xfrm>
          <a:off x="0" y="1313933"/>
          <a:ext cx="11439525" cy="765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For some a weekly backup is fine.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Daily backups are common but some will take hourly backups.</a:t>
          </a:r>
        </a:p>
      </dsp:txBody>
      <dsp:txXfrm>
        <a:off x="0" y="1313933"/>
        <a:ext cx="11439525" cy="765382"/>
      </dsp:txXfrm>
    </dsp:sp>
    <dsp:sp modelId="{13C16BB9-C6F8-4F92-BB17-736C2E555A68}">
      <dsp:nvSpPr>
        <dsp:cNvPr id="0" name=""/>
        <dsp:cNvSpPr/>
      </dsp:nvSpPr>
      <dsp:spPr>
        <a:xfrm>
          <a:off x="0" y="207931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Backups should also be stored in a remote location.</a:t>
          </a:r>
          <a:endParaRPr lang="en-GB" sz="2900" kern="1200" dirty="0"/>
        </a:p>
      </dsp:txBody>
      <dsp:txXfrm>
        <a:off x="0" y="2079316"/>
        <a:ext cx="11439525" cy="610740"/>
      </dsp:txXfrm>
    </dsp:sp>
    <dsp:sp modelId="{721A3856-603D-4AEB-87F1-77A2E112143F}">
      <dsp:nvSpPr>
        <dsp:cNvPr id="0" name=""/>
        <dsp:cNvSpPr/>
      </dsp:nvSpPr>
      <dsp:spPr>
        <a:xfrm>
          <a:off x="0" y="2690055"/>
          <a:ext cx="11439525" cy="765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This means they’re stored somewhere other than where the original data is.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/>
            <a:t>This way, if your building burned down or flooded, your backup won’t be affected</a:t>
          </a:r>
          <a:endParaRPr lang="en-GB" sz="2300" kern="1200" dirty="0"/>
        </a:p>
      </dsp:txBody>
      <dsp:txXfrm>
        <a:off x="0" y="2690055"/>
        <a:ext cx="11439525" cy="765382"/>
      </dsp:txXfrm>
    </dsp:sp>
    <dsp:sp modelId="{ACAA9791-EE44-402C-A1B8-8FB1BD07FC6C}">
      <dsp:nvSpPr>
        <dsp:cNvPr id="0" name=""/>
        <dsp:cNvSpPr/>
      </dsp:nvSpPr>
      <dsp:spPr>
        <a:xfrm>
          <a:off x="0" y="3455438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It is quite common to use cloud storage for remote backups.</a:t>
          </a:r>
          <a:endParaRPr lang="en-GB" sz="2900" kern="1200" dirty="0"/>
        </a:p>
      </dsp:txBody>
      <dsp:txXfrm>
        <a:off x="0" y="3455438"/>
        <a:ext cx="11439525" cy="610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F9AE3-7451-41CD-BCC2-6FAF2D53A753}">
      <dsp:nvSpPr>
        <dsp:cNvPr id="0" name=""/>
        <dsp:cNvSpPr/>
      </dsp:nvSpPr>
      <dsp:spPr>
        <a:xfrm rot="16200000">
          <a:off x="-1028217" y="2010637"/>
          <a:ext cx="2979288" cy="6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5831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Pros</a:t>
          </a:r>
        </a:p>
      </dsp:txBody>
      <dsp:txXfrm>
        <a:off x="-1028217" y="2010637"/>
        <a:ext cx="2979288" cy="630234"/>
      </dsp:txXfrm>
    </dsp:sp>
    <dsp:sp modelId="{3CD59455-A8AD-4C16-9CFC-813443CE28EC}">
      <dsp:nvSpPr>
        <dsp:cNvPr id="0" name=""/>
        <dsp:cNvSpPr/>
      </dsp:nvSpPr>
      <dsp:spPr>
        <a:xfrm>
          <a:off x="776543" y="836110"/>
          <a:ext cx="4374594" cy="29792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555831" rIns="256032" bIns="256032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0" i="0" kern="1200"/>
            <a:t>Prevents losing critical data from a range of possible risks.</a:t>
          </a: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0" i="0" kern="1200" dirty="0"/>
            <a:t>Regular backups reduces the potential downtime.</a:t>
          </a:r>
          <a:endParaRPr lang="en-GB" sz="2800" kern="1200" dirty="0"/>
        </a:p>
      </dsp:txBody>
      <dsp:txXfrm>
        <a:off x="776543" y="836110"/>
        <a:ext cx="4374594" cy="2979288"/>
      </dsp:txXfrm>
    </dsp:sp>
    <dsp:sp modelId="{40446810-BF92-484F-9813-8BFB035654CF}">
      <dsp:nvSpPr>
        <dsp:cNvPr id="0" name=""/>
        <dsp:cNvSpPr/>
      </dsp:nvSpPr>
      <dsp:spPr>
        <a:xfrm>
          <a:off x="146309" y="4201"/>
          <a:ext cx="1260468" cy="12604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F7F16-A698-483A-B2C1-426BD13BBFF9}">
      <dsp:nvSpPr>
        <dsp:cNvPr id="0" name=""/>
        <dsp:cNvSpPr/>
      </dsp:nvSpPr>
      <dsp:spPr>
        <a:xfrm rot="16200000">
          <a:off x="5113860" y="2010637"/>
          <a:ext cx="2979288" cy="6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5831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Cons</a:t>
          </a:r>
        </a:p>
      </dsp:txBody>
      <dsp:txXfrm>
        <a:off x="5113860" y="2010637"/>
        <a:ext cx="2979288" cy="630234"/>
      </dsp:txXfrm>
    </dsp:sp>
    <dsp:sp modelId="{F56AF2B2-5A28-4C31-AA42-71EBFA49C1D1}">
      <dsp:nvSpPr>
        <dsp:cNvPr id="0" name=""/>
        <dsp:cNvSpPr/>
      </dsp:nvSpPr>
      <dsp:spPr>
        <a:xfrm>
          <a:off x="6918621" y="836110"/>
          <a:ext cx="4374594" cy="29792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555831" rIns="256032" bIns="256032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0" i="0" kern="1200"/>
            <a:t>Can be expensive when handling lots of data.</a:t>
          </a: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b="0" i="0" kern="1200" dirty="0"/>
            <a:t>Takes up resources which can slow computer performance.</a:t>
          </a:r>
          <a:endParaRPr lang="en-GB" sz="2800" kern="1200" dirty="0"/>
        </a:p>
      </dsp:txBody>
      <dsp:txXfrm>
        <a:off x="6918621" y="836110"/>
        <a:ext cx="4374594" cy="2979288"/>
      </dsp:txXfrm>
    </dsp:sp>
    <dsp:sp modelId="{5BADB196-F7FB-4D15-A7DC-E05AB3A65B11}">
      <dsp:nvSpPr>
        <dsp:cNvPr id="0" name=""/>
        <dsp:cNvSpPr/>
      </dsp:nvSpPr>
      <dsp:spPr>
        <a:xfrm>
          <a:off x="6307685" y="4201"/>
          <a:ext cx="1260468" cy="12604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53055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This is the process of converting plain-text data into an unreadable form.</a:t>
          </a:r>
          <a:endParaRPr lang="en-GB" sz="2800" kern="1200" dirty="0"/>
        </a:p>
      </dsp:txBody>
      <dsp:txXfrm>
        <a:off x="0" y="53055"/>
        <a:ext cx="11439525" cy="589680"/>
      </dsp:txXfrm>
    </dsp:sp>
    <dsp:sp modelId="{D9745718-C548-4368-8724-ABCA0EF3A528}">
      <dsp:nvSpPr>
        <dsp:cNvPr id="0" name=""/>
        <dsp:cNvSpPr/>
      </dsp:nvSpPr>
      <dsp:spPr>
        <a:xfrm>
          <a:off x="0" y="723375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This unreadable data (called ciphertext) must be decrypted to be read.</a:t>
          </a:r>
        </a:p>
      </dsp:txBody>
      <dsp:txXfrm>
        <a:off x="0" y="723375"/>
        <a:ext cx="11439525" cy="589680"/>
      </dsp:txXfrm>
    </dsp:sp>
    <dsp:sp modelId="{B5F2CD97-2528-4306-81D1-F1298E2308E1}">
      <dsp:nvSpPr>
        <dsp:cNvPr id="0" name=""/>
        <dsp:cNvSpPr/>
      </dsp:nvSpPr>
      <dsp:spPr>
        <a:xfrm>
          <a:off x="0" y="1393696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We encrypt data using an encryption </a:t>
          </a:r>
          <a:r>
            <a:rPr lang="en-GB" sz="2800" b="1" i="0" kern="1200" dirty="0"/>
            <a:t>algorithm</a:t>
          </a:r>
          <a:r>
            <a:rPr lang="en-GB" sz="2800" b="0" i="0" kern="1200" dirty="0"/>
            <a:t> and an encryption </a:t>
          </a:r>
          <a:r>
            <a:rPr lang="en-GB" sz="2800" b="1" i="0" kern="1200" dirty="0"/>
            <a:t>key</a:t>
          </a:r>
          <a:r>
            <a:rPr lang="en-GB" sz="2800" b="0" i="0" kern="1200" dirty="0"/>
            <a:t>.</a:t>
          </a:r>
          <a:endParaRPr lang="en-GB" sz="2800" kern="1200" dirty="0"/>
        </a:p>
      </dsp:txBody>
      <dsp:txXfrm>
        <a:off x="0" y="1393696"/>
        <a:ext cx="11439525" cy="589680"/>
      </dsp:txXfrm>
    </dsp:sp>
    <dsp:sp modelId="{4233E9FD-89C6-4028-8D0D-8A1F0C828B32}">
      <dsp:nvSpPr>
        <dsp:cNvPr id="0" name=""/>
        <dsp:cNvSpPr/>
      </dsp:nvSpPr>
      <dsp:spPr>
        <a:xfrm>
          <a:off x="0" y="1983376"/>
          <a:ext cx="11439525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b="0" i="0" kern="1200" dirty="0"/>
            <a:t>The algorithm is the process performed to convert the data into the ciphertext.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b="0" i="0" kern="1200" dirty="0"/>
            <a:t>The key is a unique string that is applied to the algorithm to ensure the ciphertext is unique.</a:t>
          </a:r>
          <a:endParaRPr lang="en-GB" sz="2200" kern="1200" dirty="0"/>
        </a:p>
      </dsp:txBody>
      <dsp:txXfrm>
        <a:off x="0" y="1983376"/>
        <a:ext cx="11439525" cy="724500"/>
      </dsp:txXfrm>
    </dsp:sp>
    <dsp:sp modelId="{64B96494-0336-465B-9266-8D2DB375521E}">
      <dsp:nvSpPr>
        <dsp:cNvPr id="0" name=""/>
        <dsp:cNvSpPr/>
      </dsp:nvSpPr>
      <dsp:spPr>
        <a:xfrm>
          <a:off x="0" y="2707876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We encrypt data in two different states:</a:t>
          </a:r>
          <a:endParaRPr lang="en-GB" sz="2800" kern="1200" dirty="0"/>
        </a:p>
      </dsp:txBody>
      <dsp:txXfrm>
        <a:off x="0" y="2707876"/>
        <a:ext cx="11439525" cy="589680"/>
      </dsp:txXfrm>
    </dsp:sp>
    <dsp:sp modelId="{D780D3A1-29E9-4C2A-8FA2-4046D744D255}">
      <dsp:nvSpPr>
        <dsp:cNvPr id="0" name=""/>
        <dsp:cNvSpPr/>
      </dsp:nvSpPr>
      <dsp:spPr>
        <a:xfrm>
          <a:off x="0" y="3297555"/>
          <a:ext cx="11439525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b="0" i="0" kern="1200" dirty="0"/>
            <a:t>Stored Data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Transmitted Data</a:t>
          </a:r>
        </a:p>
      </dsp:txBody>
      <dsp:txXfrm>
        <a:off x="0" y="3297555"/>
        <a:ext cx="11439525" cy="724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50676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We can encrypt individual files or an entire drive.</a:t>
          </a:r>
          <a:endParaRPr lang="en-GB" sz="2900" kern="1200" dirty="0"/>
        </a:p>
      </dsp:txBody>
      <dsp:txXfrm>
        <a:off x="0" y="450676"/>
        <a:ext cx="11439525" cy="610740"/>
      </dsp:txXfrm>
    </dsp:sp>
    <dsp:sp modelId="{D9745718-C548-4368-8724-ABCA0EF3A528}">
      <dsp:nvSpPr>
        <dsp:cNvPr id="0" name=""/>
        <dsp:cNvSpPr/>
      </dsp:nvSpPr>
      <dsp:spPr>
        <a:xfrm>
          <a:off x="0" y="114493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This way you can only view the data if you have the decryption key.</a:t>
          </a:r>
          <a:endParaRPr lang="en-GB" sz="2900" kern="1200" dirty="0"/>
        </a:p>
      </dsp:txBody>
      <dsp:txXfrm>
        <a:off x="0" y="1144936"/>
        <a:ext cx="11439525" cy="610740"/>
      </dsp:txXfrm>
    </dsp:sp>
    <dsp:sp modelId="{B5F2CD97-2528-4306-81D1-F1298E2308E1}">
      <dsp:nvSpPr>
        <dsp:cNvPr id="0" name=""/>
        <dsp:cNvSpPr/>
      </dsp:nvSpPr>
      <dsp:spPr>
        <a:xfrm>
          <a:off x="0" y="183919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This means if a device is stolen you will still be sure the data is safe.</a:t>
          </a:r>
          <a:endParaRPr lang="en-GB" sz="2900" kern="1200" dirty="0"/>
        </a:p>
      </dsp:txBody>
      <dsp:txXfrm>
        <a:off x="0" y="1839196"/>
        <a:ext cx="11439525" cy="610740"/>
      </dsp:txXfrm>
    </dsp:sp>
    <dsp:sp modelId="{64B96494-0336-465B-9266-8D2DB375521E}">
      <dsp:nvSpPr>
        <dsp:cNvPr id="0" name=""/>
        <dsp:cNvSpPr/>
      </dsp:nvSpPr>
      <dsp:spPr>
        <a:xfrm>
          <a:off x="0" y="253345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Websites that store passwords of their users will encrypt the passwords.</a:t>
          </a:r>
          <a:endParaRPr lang="en-GB" sz="2900" kern="1200" dirty="0"/>
        </a:p>
      </dsp:txBody>
      <dsp:txXfrm>
        <a:off x="0" y="2533456"/>
        <a:ext cx="11439525" cy="610740"/>
      </dsp:txXfrm>
    </dsp:sp>
    <dsp:sp modelId="{D780D3A1-29E9-4C2A-8FA2-4046D744D255}">
      <dsp:nvSpPr>
        <dsp:cNvPr id="0" name=""/>
        <dsp:cNvSpPr/>
      </dsp:nvSpPr>
      <dsp:spPr>
        <a:xfrm>
          <a:off x="0" y="3144196"/>
          <a:ext cx="11439525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Even if their database is hacked into, user’s passwords will still be safe.</a:t>
          </a:r>
          <a:endParaRPr lang="en-GB" sz="2300" kern="1200" dirty="0"/>
        </a:p>
      </dsp:txBody>
      <dsp:txXfrm>
        <a:off x="0" y="3144196"/>
        <a:ext cx="11439525" cy="480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92435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Data transmitted over the internet can be intercepted and read.</a:t>
          </a:r>
          <a:endParaRPr lang="en-GB" sz="2900" kern="1200" dirty="0"/>
        </a:p>
      </dsp:txBody>
      <dsp:txXfrm>
        <a:off x="0" y="492435"/>
        <a:ext cx="11439525" cy="610740"/>
      </dsp:txXfrm>
    </dsp:sp>
    <dsp:sp modelId="{D9745718-C548-4368-8724-ABCA0EF3A528}">
      <dsp:nvSpPr>
        <dsp:cNvPr id="0" name=""/>
        <dsp:cNvSpPr/>
      </dsp:nvSpPr>
      <dsp:spPr>
        <a:xfrm>
          <a:off x="0" y="118669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This is why we encrypt transmitted data, so if intercepted it can’t be read.</a:t>
          </a:r>
          <a:endParaRPr lang="en-GB" sz="2900" kern="1200" dirty="0"/>
        </a:p>
      </dsp:txBody>
      <dsp:txXfrm>
        <a:off x="0" y="1186696"/>
        <a:ext cx="11439525" cy="610740"/>
      </dsp:txXfrm>
    </dsp:sp>
    <dsp:sp modelId="{64B96494-0336-465B-9266-8D2DB375521E}">
      <dsp:nvSpPr>
        <dsp:cNvPr id="0" name=""/>
        <dsp:cNvSpPr/>
      </dsp:nvSpPr>
      <dsp:spPr>
        <a:xfrm>
          <a:off x="0" y="188095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Websites that have HTTPS in the URL are using SSL (or TLS) encryption.</a:t>
          </a:r>
          <a:endParaRPr lang="en-GB" sz="2900" kern="1200" dirty="0"/>
        </a:p>
      </dsp:txBody>
      <dsp:txXfrm>
        <a:off x="0" y="1880956"/>
        <a:ext cx="11439525" cy="610740"/>
      </dsp:txXfrm>
    </dsp:sp>
    <dsp:sp modelId="{D780D3A1-29E9-4C2A-8FA2-4046D744D255}">
      <dsp:nvSpPr>
        <dsp:cNvPr id="0" name=""/>
        <dsp:cNvSpPr/>
      </dsp:nvSpPr>
      <dsp:spPr>
        <a:xfrm>
          <a:off x="0" y="2491696"/>
          <a:ext cx="11439525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This means the bank details and passwords you enter can’t be stolen.</a:t>
          </a:r>
          <a:endParaRPr lang="en-GB" sz="2300" kern="1200" dirty="0"/>
        </a:p>
      </dsp:txBody>
      <dsp:txXfrm>
        <a:off x="0" y="2491696"/>
        <a:ext cx="11439525" cy="480240"/>
      </dsp:txXfrm>
    </dsp:sp>
    <dsp:sp modelId="{C1DBDFB7-F8C8-47FA-82CB-555E3D806097}">
      <dsp:nvSpPr>
        <dsp:cNvPr id="0" name=""/>
        <dsp:cNvSpPr/>
      </dsp:nvSpPr>
      <dsp:spPr>
        <a:xfrm>
          <a:off x="0" y="297193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If a website’s URL doesn’t say HTTPS then any data sent will be unsafe.</a:t>
          </a:r>
        </a:p>
      </dsp:txBody>
      <dsp:txXfrm>
        <a:off x="0" y="2971936"/>
        <a:ext cx="11439525" cy="6107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88B62-B89E-4CCD-ACF0-D7A067BE58A7}">
      <dsp:nvSpPr>
        <dsp:cNvPr id="0" name=""/>
        <dsp:cNvSpPr/>
      </dsp:nvSpPr>
      <dsp:spPr>
        <a:xfrm rot="16200000">
          <a:off x="-1028217" y="2010637"/>
          <a:ext cx="2979288" cy="6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5831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Pros</a:t>
          </a:r>
        </a:p>
      </dsp:txBody>
      <dsp:txXfrm>
        <a:off x="-1028217" y="2010637"/>
        <a:ext cx="2979288" cy="630234"/>
      </dsp:txXfrm>
    </dsp:sp>
    <dsp:sp modelId="{04DB12A6-5869-41BB-A79A-7E8A5B578548}">
      <dsp:nvSpPr>
        <dsp:cNvPr id="0" name=""/>
        <dsp:cNvSpPr/>
      </dsp:nvSpPr>
      <dsp:spPr>
        <a:xfrm>
          <a:off x="776543" y="836110"/>
          <a:ext cx="4374594" cy="29792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555831" rIns="291592" bIns="29159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b="0" i="0" kern="1200" dirty="0"/>
            <a:t>Ensures data is safe even when stolen, such as during transmission over the internet.</a:t>
          </a:r>
          <a:endParaRPr lang="en-GB" sz="3200" kern="1200" dirty="0"/>
        </a:p>
      </dsp:txBody>
      <dsp:txXfrm>
        <a:off x="776543" y="836110"/>
        <a:ext cx="4374594" cy="2979288"/>
      </dsp:txXfrm>
    </dsp:sp>
    <dsp:sp modelId="{7AFEBC28-ED85-4C29-9FFD-5825C7D73A80}">
      <dsp:nvSpPr>
        <dsp:cNvPr id="0" name=""/>
        <dsp:cNvSpPr/>
      </dsp:nvSpPr>
      <dsp:spPr>
        <a:xfrm>
          <a:off x="146309" y="4201"/>
          <a:ext cx="1260468" cy="1260468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37EEC-BE35-4AE8-AD65-918F9E628DD6}">
      <dsp:nvSpPr>
        <dsp:cNvPr id="0" name=""/>
        <dsp:cNvSpPr/>
      </dsp:nvSpPr>
      <dsp:spPr>
        <a:xfrm rot="16200000">
          <a:off x="5113860" y="2010637"/>
          <a:ext cx="2979288" cy="630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55831" bIns="0" numCol="1" spcCol="1270" anchor="t" anchorCtr="0">
          <a:noAutofit/>
        </a:bodyPr>
        <a:lstStyle/>
        <a:p>
          <a:pPr lvl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/>
            <a:t>Cons</a:t>
          </a:r>
        </a:p>
      </dsp:txBody>
      <dsp:txXfrm>
        <a:off x="5113860" y="2010637"/>
        <a:ext cx="2979288" cy="630234"/>
      </dsp:txXfrm>
    </dsp:sp>
    <dsp:sp modelId="{2F372984-A094-4981-B7F7-CA73E91645B5}">
      <dsp:nvSpPr>
        <dsp:cNvPr id="0" name=""/>
        <dsp:cNvSpPr/>
      </dsp:nvSpPr>
      <dsp:spPr>
        <a:xfrm>
          <a:off x="6918621" y="836110"/>
          <a:ext cx="4374594" cy="29792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555831" rIns="291592" bIns="29159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b="0" i="0" kern="1200" dirty="0"/>
            <a:t>Losing the decryption key means the data will be lost.</a:t>
          </a:r>
          <a:endParaRPr lang="en-GB" sz="3200" kern="1200" dirty="0"/>
        </a:p>
      </dsp:txBody>
      <dsp:txXfrm>
        <a:off x="6918621" y="836110"/>
        <a:ext cx="4374594" cy="2979288"/>
      </dsp:txXfrm>
    </dsp:sp>
    <dsp:sp modelId="{5B3F8EF3-562D-44B9-935A-EFA7C790055C}">
      <dsp:nvSpPr>
        <dsp:cNvPr id="0" name=""/>
        <dsp:cNvSpPr/>
      </dsp:nvSpPr>
      <dsp:spPr>
        <a:xfrm>
          <a:off x="6288387" y="4201"/>
          <a:ext cx="1260468" cy="1260468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1475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In order to improve our IT security, we must discover any vulnerabilities.</a:t>
          </a:r>
        </a:p>
      </dsp:txBody>
      <dsp:txXfrm>
        <a:off x="0" y="11475"/>
        <a:ext cx="11439525" cy="589680"/>
      </dsp:txXfrm>
    </dsp:sp>
    <dsp:sp modelId="{B90A2C1D-A7F8-4517-95D5-01C3B1B69DE3}">
      <dsp:nvSpPr>
        <dsp:cNvPr id="0" name=""/>
        <dsp:cNvSpPr/>
      </dsp:nvSpPr>
      <dsp:spPr>
        <a:xfrm>
          <a:off x="0" y="681795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Organisations can hire a “white hat hacker” to try and hack their system.</a:t>
          </a:r>
        </a:p>
      </dsp:txBody>
      <dsp:txXfrm>
        <a:off x="0" y="681795"/>
        <a:ext cx="11439525" cy="589680"/>
      </dsp:txXfrm>
    </dsp:sp>
    <dsp:sp modelId="{C95A80CF-5500-4D2E-BEBE-B1CEF7273984}">
      <dsp:nvSpPr>
        <dsp:cNvPr id="0" name=""/>
        <dsp:cNvSpPr/>
      </dsp:nvSpPr>
      <dsp:spPr>
        <a:xfrm>
          <a:off x="0" y="1271476"/>
          <a:ext cx="11439525" cy="11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White-hat hackers have been asked by an organisation to their IT system by trying to hack it.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They won’t violate any ethical boundaries and will stay within the law whilst doing so.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They won’t release this information publicly which could damage the businesses reputation.</a:t>
          </a:r>
        </a:p>
      </dsp:txBody>
      <dsp:txXfrm>
        <a:off x="0" y="1271476"/>
        <a:ext cx="11439525" cy="1101240"/>
      </dsp:txXfrm>
    </dsp:sp>
    <dsp:sp modelId="{856AE8FF-D1B2-4755-BAB8-026360806573}">
      <dsp:nvSpPr>
        <dsp:cNvPr id="0" name=""/>
        <dsp:cNvSpPr/>
      </dsp:nvSpPr>
      <dsp:spPr>
        <a:xfrm>
          <a:off x="0" y="2372715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Another type of hacker is a “grey hat hacker”.</a:t>
          </a:r>
        </a:p>
      </dsp:txBody>
      <dsp:txXfrm>
        <a:off x="0" y="2372715"/>
        <a:ext cx="11439525" cy="589680"/>
      </dsp:txXfrm>
    </dsp:sp>
    <dsp:sp modelId="{354CBA55-01B5-4CDF-A22B-25D84BD0C9D6}">
      <dsp:nvSpPr>
        <dsp:cNvPr id="0" name=""/>
        <dsp:cNvSpPr/>
      </dsp:nvSpPr>
      <dsp:spPr>
        <a:xfrm>
          <a:off x="0" y="2962395"/>
          <a:ext cx="11439525" cy="11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Grey-hat hackers find</a:t>
          </a:r>
          <a:r>
            <a:rPr lang="en-GB" sz="2200" b="0" i="0" kern="1200" dirty="0"/>
            <a:t> and reports an exploit but haven’t actually been asked to.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They will then usually report this to the organisation, often receiving a “bounty” for doing so.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Sometimes grey-hat hackers will publicly reveal a vulnerability if the company doesn’t fix it.</a:t>
          </a:r>
        </a:p>
      </dsp:txBody>
      <dsp:txXfrm>
        <a:off x="0" y="2962395"/>
        <a:ext cx="11439525" cy="11012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38835"/>
          <a:ext cx="11439525" cy="6739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Penetration Testing</a:t>
          </a:r>
        </a:p>
      </dsp:txBody>
      <dsp:txXfrm>
        <a:off x="0" y="38835"/>
        <a:ext cx="11439525" cy="673920"/>
      </dsp:txXfrm>
    </dsp:sp>
    <dsp:sp modelId="{0206970F-E300-41C1-9273-D6342705B246}">
      <dsp:nvSpPr>
        <dsp:cNvPr id="0" name=""/>
        <dsp:cNvSpPr/>
      </dsp:nvSpPr>
      <dsp:spPr>
        <a:xfrm>
          <a:off x="0" y="712755"/>
          <a:ext cx="11439525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b="0" i="0" kern="1200" dirty="0"/>
            <a:t>A process used to identify security vulnerabilities in a computer system.</a:t>
          </a:r>
          <a:endParaRPr lang="en-GB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b="0" i="0" kern="1200" dirty="0"/>
            <a:t>This can involve techniques like port scanning, vulnerability scanners &amp; packet sniffers.</a:t>
          </a:r>
          <a:endParaRPr lang="en-GB" sz="2500" kern="1200" dirty="0"/>
        </a:p>
      </dsp:txBody>
      <dsp:txXfrm>
        <a:off x="0" y="712755"/>
        <a:ext cx="11439525" cy="1159200"/>
      </dsp:txXfrm>
    </dsp:sp>
    <dsp:sp modelId="{B90A2C1D-A7F8-4517-95D5-01C3B1B69DE3}">
      <dsp:nvSpPr>
        <dsp:cNvPr id="0" name=""/>
        <dsp:cNvSpPr/>
      </dsp:nvSpPr>
      <dsp:spPr>
        <a:xfrm>
          <a:off x="0" y="1871956"/>
          <a:ext cx="11439525" cy="6739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Analysis of System Data/Behaviours</a:t>
          </a:r>
        </a:p>
      </dsp:txBody>
      <dsp:txXfrm>
        <a:off x="0" y="1871956"/>
        <a:ext cx="11439525" cy="673920"/>
      </dsp:txXfrm>
    </dsp:sp>
    <dsp:sp modelId="{C95A80CF-5500-4D2E-BEBE-B1CEF7273984}">
      <dsp:nvSpPr>
        <dsp:cNvPr id="0" name=""/>
        <dsp:cNvSpPr/>
      </dsp:nvSpPr>
      <dsp:spPr>
        <a:xfrm>
          <a:off x="0" y="2545876"/>
          <a:ext cx="11439525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b="0" i="0" kern="1200" dirty="0"/>
            <a:t>Observing a system’s data and user’s actions to see if poor practices are being followed.</a:t>
          </a:r>
          <a:endParaRPr lang="en-GB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b="0" i="0" kern="1200" dirty="0"/>
            <a:t>This might identify a weakness, such as users taking confidential data out of the business to work at home.</a:t>
          </a:r>
          <a:endParaRPr lang="en-GB" sz="2500" kern="1200" dirty="0"/>
        </a:p>
      </dsp:txBody>
      <dsp:txXfrm>
        <a:off x="0" y="2545876"/>
        <a:ext cx="11439525" cy="14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77A0D-14A6-4EA7-9891-29F82D77AA94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7878-255D-4EFC-9B39-4DB9574EF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7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1bc</a:t>
            </a:r>
          </a:p>
          <a:p>
            <a:r>
              <a:rPr lang="en-GB" smtClean="0"/>
              <a:t>2ac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B9271-6099-4EFC-909A-5ADAB37C4F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53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47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98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3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05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55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73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56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9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19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9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3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9112-6AC3-40B5-9F09-827F03B8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A917-348D-4D7D-AE08-C13DDE299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68A-02C1-4B49-987E-1C6BEF84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5D2B-564C-405E-94E8-1398FEA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274C-8C0B-4BAD-BEA5-EBF73990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11438787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754018"/>
            <a:ext cx="11438787" cy="3290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ED44542-4BA9-4639-9A92-3385C788E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566EE3-A78E-4457-B981-B7AAEFED0F23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388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8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BD-9A3D-451B-A7D4-08AE8C113195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C74F8-A501-42E0-A85D-FFA71979E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17" y="2246812"/>
            <a:ext cx="7181658" cy="1666668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DATA LEVEL PROTECTION 2 &amp; FINDING WEAKNESSES</a:t>
            </a:r>
          </a:p>
        </p:txBody>
      </p:sp>
    </p:spTree>
    <p:extLst>
      <p:ext uri="{BB962C8B-B14F-4D97-AF65-F5344CB8AC3E}">
        <p14:creationId xmlns:p14="http://schemas.microsoft.com/office/powerpoint/2010/main" val="1201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Finding Weaknesses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91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0A2C1D-A7F8-4517-95D5-01C3B1B69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90A2C1D-A7F8-4517-95D5-01C3B1B69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5A80CF-5500-4D2E-BEBE-B1CEF7273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95A80CF-5500-4D2E-BEBE-B1CEF7273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6AE8FF-D1B2-4755-BAB8-026360806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856AE8FF-D1B2-4755-BAB8-0263608065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4CBA55-01B5-4CDF-A22B-25D84BD0C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54CBA55-01B5-4CDF-A22B-25D84BD0C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Finding Weaknesses Techniques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332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06970F-E300-41C1-9273-D6342705B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0206970F-E300-41C1-9273-D6342705B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0A2C1D-A7F8-4517-95D5-01C3B1B69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90A2C1D-A7F8-4517-95D5-01C3B1B69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5A80CF-5500-4D2E-BEBE-B1CEF7273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C95A80CF-5500-4D2E-BEBE-B1CEF7273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Finding Weaknesses Pros &amp; Cons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A9E1371-4247-4013-86C8-766A5BFE11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38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601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FEBC28-ED85-4C29-9FFD-5825C7D73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7AFEBC28-ED85-4C29-9FFD-5825C7D73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588B62-B89E-4CCD-ACF0-D7A067BE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25588B62-B89E-4CCD-ACF0-D7A067BE5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DB12A6-5869-41BB-A79A-7E8A5B57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04DB12A6-5869-41BB-A79A-7E8A5B578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3F8EF3-562D-44B9-935A-EFA7C7900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5B3F8EF3-562D-44B9-935A-EFA7C7900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E37EEC-BE35-4AE8-AD65-918F9E628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89E37EEC-BE35-4AE8-AD65-918F9E628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372984-A094-4981-B7F7-CA73E9164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2F372984-A094-4981-B7F7-CA73E9164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46" y="90151"/>
            <a:ext cx="10515599" cy="864956"/>
          </a:xfrm>
        </p:spPr>
        <p:txBody>
          <a:bodyPr/>
          <a:lstStyle/>
          <a:p>
            <a:r>
              <a:rPr lang="en-GB" dirty="0" smtClean="0"/>
              <a:t>DO NOW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2024" y="955106"/>
            <a:ext cx="11438787" cy="569507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1 Which </a:t>
            </a: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following is an example of scheduling and planning tools?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conferencing software.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 messaging software.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Cloud computing software.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management software.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</a:t>
            </a:r>
            <a:r>
              <a:rPr lang="en-GB" sz="44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Which </a:t>
            </a: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following is a benefit of online project management software?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managers can easily track progress in a project &amp; implement corrective actions where needed.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Reminders can be sent automatically to workers of new tasks and approaching deadlines.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plans can be accessed online so remote workers will know what tasks to complete.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sz="43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All </a:t>
            </a:r>
            <a:r>
              <a:rPr lang="en-GB" sz="4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above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1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Level Protection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59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CE6CC8-2763-466A-A4AA-8E99B59AB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1CE6CC8-2763-466A-A4AA-8E99B59AB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C85D89-3158-4A5D-993E-4EA235FB2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73C85D89-3158-4A5D-993E-4EA235FB2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Backup &amp; Recovery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704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20FA00-EF6E-4E49-87B1-9E454E854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E20FA00-EF6E-4E49-87B1-9E454E854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C16BB9-C6F8-4F92-BB17-736C2E555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13C16BB9-C6F8-4F92-BB17-736C2E555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1A3856-603D-4AEB-87F1-77A2E1121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721A3856-603D-4AEB-87F1-77A2E1121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AA9791-EE44-402C-A1B8-8FB1BD07F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ACAA9791-EE44-402C-A1B8-8FB1BD07F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Backup &amp; Recovery Pros &amp; Cons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D2DE73D-C57A-49B3-AF71-1AE80883F6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38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166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446810-BF92-484F-9813-8BFB03565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40446810-BF92-484F-9813-8BFB03565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8F9AE3-7451-41CD-BCC2-6FAF2D53A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438F9AE3-7451-41CD-BCC2-6FAF2D53A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D59455-A8AD-4C16-9CFC-813443CE2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3CD59455-A8AD-4C16-9CFC-813443CE2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ADB196-F7FB-4D15-A7DC-E05AB3A65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5BADB196-F7FB-4D15-A7DC-E05AB3A65B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DF7F16-A698-483A-B2C1-426BD13BBF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39DF7F16-A698-483A-B2C1-426BD13BBF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6AF2B2-5A28-4C31-AA42-71EBFA49C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F56AF2B2-5A28-4C31-AA42-71EBFA49C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Encryption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564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745718-C548-4368-8724-ABCA0EF3A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9745718-C548-4368-8724-ABCA0EF3A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33E9FD-89C6-4028-8D0D-8A1F0C828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4233E9FD-89C6-4028-8D0D-8A1F0C828B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80D3A1-29E9-4C2A-8FA2-4046D744D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D780D3A1-29E9-4C2A-8FA2-4046D744D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Stored Data Encryption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073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745718-C548-4368-8724-ABCA0EF3A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9745718-C548-4368-8724-ABCA0EF3A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80D3A1-29E9-4C2A-8FA2-4046D744D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D780D3A1-29E9-4C2A-8FA2-4046D744D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Transmitted Data Encryption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589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745718-C548-4368-8724-ABCA0EF3A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9745718-C548-4368-8724-ABCA0EF3A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80D3A1-29E9-4C2A-8FA2-4046D744D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D780D3A1-29E9-4C2A-8FA2-4046D744D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DBDFB7-F8C8-47FA-82CB-555E3D806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C1DBDFB7-F8C8-47FA-82CB-555E3D8060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Encryption Pros &amp; Cons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A9E1371-4247-4013-86C8-766A5BFE11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38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847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AFEBC28-ED85-4C29-9FFD-5825C7D73A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7AFEBC28-ED85-4C29-9FFD-5825C7D73A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5588B62-B89E-4CCD-ACF0-D7A067BE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25588B62-B89E-4CCD-ACF0-D7A067BE5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DB12A6-5869-41BB-A79A-7E8A5B578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04DB12A6-5869-41BB-A79A-7E8A5B578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3F8EF3-562D-44B9-935A-EFA7C7900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5B3F8EF3-562D-44B9-935A-EFA7C79005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9E37EEC-BE35-4AE8-AD65-918F9E628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89E37EEC-BE35-4AE8-AD65-918F9E628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372984-A094-4981-B7F7-CA73E9164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2F372984-A094-4981-B7F7-CA73E9164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BFC5B792-6AC5-4DC1-8073-A865866714A6}" vid="{F87F5D10-748D-4384-8761-E7CBB719F4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704</TotalTime>
  <Words>723</Words>
  <Application>Microsoft Office PowerPoint</Application>
  <PresentationFormat>Widescreen</PresentationFormat>
  <Paragraphs>101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KnowItAllNinja</vt:lpstr>
      <vt:lpstr>DATA LEVEL PROTECTION 2 &amp; FINDING WEAKNESSES</vt:lpstr>
      <vt:lpstr>DO NOW</vt:lpstr>
      <vt:lpstr>Data Level Protection</vt:lpstr>
      <vt:lpstr>Backup &amp; Recovery</vt:lpstr>
      <vt:lpstr>Backup &amp; Recovery Pros &amp; Cons</vt:lpstr>
      <vt:lpstr>Encryption</vt:lpstr>
      <vt:lpstr>Stored Data Encryption</vt:lpstr>
      <vt:lpstr>Transmitted Data Encryption</vt:lpstr>
      <vt:lpstr>Encryption Pros &amp; Cons</vt:lpstr>
      <vt:lpstr>Finding Weaknesses</vt:lpstr>
      <vt:lpstr>Finding Weaknesses Techniques</vt:lpstr>
      <vt:lpstr>Finding Weaknesses Pros &amp; Cons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TRENDS IN COMPUTER GAMING</dc:title>
  <dc:creator>Daniel Richardson</dc:creator>
  <cp:lastModifiedBy>Karen Orchard</cp:lastModifiedBy>
  <cp:revision>32</cp:revision>
  <dcterms:created xsi:type="dcterms:W3CDTF">2019-01-21T09:12:08Z</dcterms:created>
  <dcterms:modified xsi:type="dcterms:W3CDTF">2020-10-12T18:36:36Z</dcterms:modified>
</cp:coreProperties>
</file>