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6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7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6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7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0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4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1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FB468-45AE-4F68-81B8-C38F30125E4A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BD520-8B6A-4CF2-ADF6-0995E51C6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2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‘Do Now’ Retrieval Practice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/>
              <a:t>Equations, equations, equations!!!</a:t>
            </a:r>
          </a:p>
        </p:txBody>
      </p:sp>
    </p:spTree>
    <p:extLst>
      <p:ext uri="{BB962C8B-B14F-4D97-AF65-F5344CB8AC3E}">
        <p14:creationId xmlns:p14="http://schemas.microsoft.com/office/powerpoint/2010/main" val="24407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Gamma Rays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 smtClean="0"/>
              <a:t>Killing cancer cells</a:t>
            </a:r>
          </a:p>
          <a:p>
            <a:r>
              <a:rPr lang="en-GB" dirty="0" smtClean="0"/>
              <a:t>Sterilising food</a:t>
            </a:r>
          </a:p>
          <a:p>
            <a:r>
              <a:rPr lang="en-GB" dirty="0" smtClean="0"/>
              <a:t>‘Tracers’ to find out where things go </a:t>
            </a:r>
            <a:r>
              <a:rPr lang="en-GB" dirty="0" err="1" smtClean="0"/>
              <a:t>eg</a:t>
            </a:r>
            <a:r>
              <a:rPr lang="en-GB" dirty="0" smtClean="0"/>
              <a:t>. blood in the body, water </a:t>
            </a:r>
            <a:r>
              <a:rPr lang="en-GB" smtClean="0"/>
              <a:t>in pipes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" y="3861048"/>
            <a:ext cx="2972559" cy="24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89" y="3865984"/>
            <a:ext cx="2607035" cy="272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15" y="4059262"/>
            <a:ext cx="3111971" cy="201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smtClean="0"/>
              <a:t>Think!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electro-magnetic spectrum can be shown either way round. Remember that radio waves are longest and gamma rays are shortest.</a:t>
            </a:r>
          </a:p>
          <a:p>
            <a:pPr marL="0" indent="0">
              <a:buNone/>
            </a:pPr>
            <a:r>
              <a:rPr lang="en-GB" dirty="0" smtClean="0"/>
              <a:t>Can you label these 2 </a:t>
            </a:r>
            <a:r>
              <a:rPr lang="en-GB" smtClean="0"/>
              <a:t>‘wave lines</a:t>
            </a:r>
            <a:r>
              <a:rPr lang="en-GB" dirty="0" smtClean="0"/>
              <a:t>?’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1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Using E.M. Waves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Learning Objectives</a:t>
            </a:r>
          </a:p>
          <a:p>
            <a:pPr marL="0" indent="0">
              <a:buNone/>
            </a:pPr>
            <a:r>
              <a:rPr lang="en-GB" dirty="0" smtClean="0"/>
              <a:t>Know: Electro-magnetic waves have many uses, from communication to cooking.</a:t>
            </a:r>
          </a:p>
          <a:p>
            <a:pPr marL="0" indent="0">
              <a:buNone/>
            </a:pPr>
            <a:r>
              <a:rPr lang="en-GB" b="1" dirty="0" smtClean="0"/>
              <a:t>Learning Outcomes</a:t>
            </a:r>
          </a:p>
          <a:p>
            <a:pPr marL="0" indent="0">
              <a:buNone/>
            </a:pPr>
            <a:r>
              <a:rPr lang="en-GB" dirty="0" smtClean="0"/>
              <a:t>Be able to: Describe how these waves are used and what makes them suitable for this purpose.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Key words:  Wavelength   Frequency   Diffract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Radio Waves (above 10cm)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Used for radio and TV signals</a:t>
            </a:r>
          </a:p>
          <a:p>
            <a:r>
              <a:rPr lang="en-GB" sz="2800" dirty="0" smtClean="0"/>
              <a:t>Can be long, medium or short wave (TV and FM radio are very short).</a:t>
            </a:r>
          </a:p>
          <a:p>
            <a:r>
              <a:rPr lang="en-GB" sz="2800" dirty="0" smtClean="0"/>
              <a:t>Long wavelengths can diffract around the Earth’s curvature, some short/medium wave signals reflect off the ionosphere, TV and FM must be ‘line of sight.’</a:t>
            </a:r>
          </a:p>
          <a:p>
            <a:r>
              <a:rPr lang="en-GB" sz="2800" dirty="0" smtClean="0"/>
              <a:t>Only VHF signals can go through atmosphere to space (other wavelengths are reflected back).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64546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03" y="4653136"/>
            <a:ext cx="3024336" cy="18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59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dirty="0" smtClean="0"/>
              <a:t>Microwaves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 smtClean="0"/>
              <a:t>Unlike most radio waves, microwaves can pass through the atmosphere into space, so are used for satellite communications.</a:t>
            </a:r>
          </a:p>
          <a:p>
            <a:r>
              <a:rPr lang="en-GB" dirty="0" smtClean="0"/>
              <a:t>Also used by mobile phones.</a:t>
            </a:r>
          </a:p>
          <a:p>
            <a:r>
              <a:rPr lang="en-GB" dirty="0" smtClean="0"/>
              <a:t>A small range of frequencies make water molecules vibrate, causing heating (ovens).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068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54" y="4313253"/>
            <a:ext cx="3546844" cy="230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87" y="4352065"/>
            <a:ext cx="2262187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8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b="1" dirty="0" smtClean="0"/>
              <a:t>Infra-Red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Sent as a narrow ‘heat beam’ in remote controls.</a:t>
            </a:r>
          </a:p>
          <a:p>
            <a:r>
              <a:rPr lang="en-GB" dirty="0" smtClean="0"/>
              <a:t>Can also be used to send digital signals along optical fibres </a:t>
            </a:r>
            <a:r>
              <a:rPr lang="en-GB" dirty="0" err="1" smtClean="0"/>
              <a:t>eg</a:t>
            </a:r>
            <a:r>
              <a:rPr lang="en-GB" dirty="0" smtClean="0"/>
              <a:t> cable TV and broadband.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Also used for night vision cameras and cooking </a:t>
            </a:r>
            <a:r>
              <a:rPr lang="en-GB" dirty="0" err="1" smtClean="0"/>
              <a:t>eg</a:t>
            </a:r>
            <a:r>
              <a:rPr lang="en-GB" dirty="0" smtClean="0"/>
              <a:t>. grills and toasters.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3518582"/>
            <a:ext cx="1749759" cy="131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50" y="3537687"/>
            <a:ext cx="2664296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931" y="3455143"/>
            <a:ext cx="1440729" cy="15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04074"/>
            <a:ext cx="2455986" cy="163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8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 smtClean="0"/>
              <a:t>Visible Light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GB" dirty="0" smtClean="0"/>
              <a:t>Used to send digital signals along optical fibres </a:t>
            </a:r>
            <a:r>
              <a:rPr lang="en-GB" dirty="0" err="1" smtClean="0"/>
              <a:t>eg</a:t>
            </a:r>
            <a:r>
              <a:rPr lang="en-GB" dirty="0" smtClean="0"/>
              <a:t>. for cable TV.</a:t>
            </a:r>
          </a:p>
          <a:p>
            <a:r>
              <a:rPr lang="en-GB" dirty="0" smtClean="0"/>
              <a:t>Morse code!</a:t>
            </a:r>
          </a:p>
          <a:p>
            <a:r>
              <a:rPr lang="en-GB" dirty="0" smtClean="0"/>
              <a:t>Used for seeing and for photography. Cameras use an aperture (hole) and a shutter to control how much light goes in and for how long.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75" y="4197235"/>
            <a:ext cx="3237625" cy="266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 smtClean="0"/>
              <a:t>Ultra Violet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 smtClean="0"/>
              <a:t>Security marker pens (ink glows with visible light when u-v shines on it)</a:t>
            </a:r>
          </a:p>
          <a:p>
            <a:r>
              <a:rPr lang="en-GB" dirty="0" smtClean="0"/>
              <a:t>Sunbeds to give suntan</a:t>
            </a:r>
          </a:p>
          <a:p>
            <a:r>
              <a:rPr lang="en-GB" dirty="0" smtClean="0"/>
              <a:t>Fluorescent lights (u-v hits a layer of phosphorous which emits visible light)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4825"/>
            <a:ext cx="2473619" cy="20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63" y="4333875"/>
            <a:ext cx="3578005" cy="201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16263"/>
            <a:ext cx="2094929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 smtClean="0"/>
              <a:t>X-Rays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dirty="0" smtClean="0"/>
              <a:t>Killing cancer cells</a:t>
            </a:r>
          </a:p>
          <a:p>
            <a:r>
              <a:rPr lang="en-GB" dirty="0" smtClean="0"/>
              <a:t>Producing ‘shadow images’ of broken bones</a:t>
            </a:r>
          </a:p>
          <a:p>
            <a:r>
              <a:rPr lang="en-GB" dirty="0" smtClean="0"/>
              <a:t>CT scans (high resolution 3D images)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01008"/>
            <a:ext cx="2880320" cy="27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20" y="3356992"/>
            <a:ext cx="2057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48" y="3527400"/>
            <a:ext cx="3462452" cy="27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0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380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‘Do Now’ Retrieval Practice</vt:lpstr>
      <vt:lpstr>Think!</vt:lpstr>
      <vt:lpstr>Using E.M. Waves</vt:lpstr>
      <vt:lpstr>Radio Waves (above 10cm)</vt:lpstr>
      <vt:lpstr>Microwaves</vt:lpstr>
      <vt:lpstr>Infra-Red</vt:lpstr>
      <vt:lpstr>Visible Light</vt:lpstr>
      <vt:lpstr>Ultra Violet</vt:lpstr>
      <vt:lpstr>X-Rays</vt:lpstr>
      <vt:lpstr>Gamma Rays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Think!</dc:title>
  <dc:creator>Andrew Theobald</dc:creator>
  <cp:lastModifiedBy>Andrew Theobald</cp:lastModifiedBy>
  <cp:revision>19</cp:revision>
  <dcterms:created xsi:type="dcterms:W3CDTF">2014-02-12T15:38:09Z</dcterms:created>
  <dcterms:modified xsi:type="dcterms:W3CDTF">2020-01-07T16:34:05Z</dcterms:modified>
</cp:coreProperties>
</file>