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63" r:id="rId4"/>
    <p:sldId id="257" r:id="rId5"/>
    <p:sldId id="258" r:id="rId6"/>
    <p:sldId id="259" r:id="rId7"/>
    <p:sldId id="266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2374" autoAdjust="0"/>
  </p:normalViewPr>
  <p:slideViewPr>
    <p:cSldViewPr>
      <p:cViewPr varScale="1">
        <p:scale>
          <a:sx n="103" d="100"/>
          <a:sy n="103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99562-8E34-4952-ABE3-F0B9EFF3EBE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2276-4A46-4573-AE00-D4A4A02AF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Collide</a:t>
            </a:r>
            <a:r>
              <a:rPr lang="en-GB" baseline="0" dirty="0" smtClean="0"/>
              <a:t> earthquakes and composite volcanoes)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Intensity/distribution/frequency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Melt/rise in sea levels/flooding/ sea defences breached/land no longer habitable/ economic loss for farers house owners, insurance and government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B07D-348D-49BE-A48F-5484034F67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 </a:t>
            </a:r>
            <a:r>
              <a:rPr lang="en-GB" dirty="0" err="1" smtClean="0"/>
              <a:t>mins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2276-4A46-4573-AE00-D4A4A02AFC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8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</a:t>
            </a:r>
            <a:r>
              <a:rPr lang="en-GB" dirty="0" err="1" smtClean="0"/>
              <a:t>mins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2276-4A46-4573-AE00-D4A4A02AFC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</a:t>
            </a:r>
            <a:r>
              <a:rPr lang="en-GB" dirty="0" err="1" smtClean="0"/>
              <a:t>mins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2276-4A46-4573-AE00-D4A4A02AFC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94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15 </a:t>
            </a:r>
            <a:r>
              <a:rPr lang="en-GB" dirty="0" err="1" smtClean="0"/>
              <a:t>mins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2276-4A46-4573-AE00-D4A4A02AFC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48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15 </a:t>
            </a:r>
            <a:r>
              <a:rPr lang="en-GB" dirty="0" err="1" smtClean="0"/>
              <a:t>mins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2276-4A46-4573-AE00-D4A4A02AFC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5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</a:t>
            </a:r>
            <a:r>
              <a:rPr lang="en-GB" dirty="0" err="1" smtClean="0"/>
              <a:t>mins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2276-4A46-4573-AE00-D4A4A02AFC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8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4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2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0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4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9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4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6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3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12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5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4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85F5-9187-4828-B890-BA335111A015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73C2B-202E-49AF-8E84-3ECDD8175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Xmz-PeC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8907" r="19942" b="16950"/>
          <a:stretch/>
        </p:blipFill>
        <p:spPr>
          <a:xfrm>
            <a:off x="3616981" y="790342"/>
            <a:ext cx="4461374" cy="47051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8493">
            <a:off x="-138170" y="1552174"/>
            <a:ext cx="3685347" cy="2383966"/>
          </a:xfrm>
        </p:spPr>
        <p:txBody>
          <a:bodyPr>
            <a:noAutofit/>
          </a:bodyPr>
          <a:lstStyle/>
          <a:p>
            <a:r>
              <a:rPr lang="en-GB" sz="33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Do now task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21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How much can you remember?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218" t="64504" r="11382" b="28406"/>
          <a:stretch/>
        </p:blipFill>
        <p:spPr>
          <a:xfrm>
            <a:off x="2902105" y="5394442"/>
            <a:ext cx="6212414" cy="491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296" y="1520975"/>
            <a:ext cx="379598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What happens at a destructive plate margin? What features are found?</a:t>
            </a:r>
          </a:p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Give three ways climate change will affect a tropical storm?</a:t>
            </a:r>
          </a:p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How can ice sheets melting link to economic impacts?</a:t>
            </a:r>
          </a:p>
          <a:p>
            <a:pPr marL="342900" indent="-342900" algn="ctr">
              <a:buAutoNum type="arabicPeriod"/>
            </a:pPr>
            <a:endParaRPr lang="en-GB" dirty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latin typeface="Arial Rounded MT Bold" panose="020F0704030504030204" pitchFamily="34" charset="0"/>
              </a:rPr>
              <a:t>Describe a country in stage 3 of the DTM </a:t>
            </a:r>
          </a:p>
          <a:p>
            <a:pPr marL="257175" indent="-257175">
              <a:buAutoNum type="arabicPeriod"/>
            </a:pPr>
            <a:endParaRPr lang="en-GB" sz="1350" dirty="0"/>
          </a:p>
          <a:p>
            <a:endParaRPr lang="en-GB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6358" y="3780486"/>
            <a:ext cx="267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Pencil cases out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Conduct cards in pencil cases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Coats and bags off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ShockwaveFlash1" r:id="rId2" imgW="3311640" imgH="1368360"/>
        </mc:Choice>
        <mc:Fallback>
          <p:control name="ShockwaveFlash1" r:id="rId2" imgW="3311640" imgH="136836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57049" y="4881282"/>
                  <a:ext cx="2483644" cy="1026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8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8794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600" b="1" u="sng" dirty="0" smtClean="0">
                <a:latin typeface="Kristen ITC" pitchFamily="66" charset="0"/>
              </a:rPr>
              <a:t>Human causes of desertification </a:t>
            </a:r>
            <a:endParaRPr lang="en-GB" sz="3600" b="1" u="sng" dirty="0">
              <a:latin typeface="Kristen ITC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3968" y="143386"/>
            <a:ext cx="460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400" dirty="0">
                <a:solidFill>
                  <a:srgbClr val="00B0F0"/>
                </a:solidFill>
                <a:latin typeface="Kristen ITC" pitchFamily="66" charset="0"/>
              </a:rPr>
              <a:t>Date: </a:t>
            </a:r>
            <a:fld id="{513D71E8-4BC6-49DD-A4AA-0F8A31EC523F}" type="datetime2">
              <a:rPr lang="en-GB" altLang="en-US" sz="2000" b="1" u="sng">
                <a:latin typeface="Kristen ITC" pitchFamily="66" charset="0"/>
              </a:rPr>
              <a:pPr algn="ctr"/>
              <a:t>Monday, 12 October 2020</a:t>
            </a:fld>
            <a:endParaRPr lang="en-GB" altLang="en-US" sz="3200" b="1" u="sng" dirty="0"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51912"/>
            <a:ext cx="9144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Kristen ITC" pitchFamily="66" charset="0"/>
              </a:rPr>
              <a:t>Learning Objectives: </a:t>
            </a:r>
          </a:p>
          <a:p>
            <a:r>
              <a:rPr lang="en-GB" sz="1600" dirty="0" smtClean="0">
                <a:latin typeface="Kristen ITC" pitchFamily="66" charset="0"/>
              </a:rPr>
              <a:t>To be able to explain the cause of desertification in Darfur</a:t>
            </a:r>
          </a:p>
          <a:p>
            <a:r>
              <a:rPr lang="en-GB" sz="1600" dirty="0" smtClean="0">
                <a:latin typeface="Kristen ITC" pitchFamily="66" charset="0"/>
              </a:rPr>
              <a:t>To be able to evaluate the role of population growth and human factors in desertification</a:t>
            </a:r>
          </a:p>
        </p:txBody>
      </p:sp>
    </p:spTree>
    <p:extLst>
      <p:ext uri="{BB962C8B-B14F-4D97-AF65-F5344CB8AC3E}">
        <p14:creationId xmlns:p14="http://schemas.microsoft.com/office/powerpoint/2010/main" val="7947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ttachment.outlook.office.net/owa/fionalouisebarrie@hotmail.com/service.svc/s/GetAttachmentThumbnail?id=AQMkADAwATY3ZmYAZS1hODAwAC1hM2M0LTAwAi0wMAoARgAAA%2BOshLGYEO5PlD9k%2Ffp9bOMHABjeIjvFnx9MkBsdcvkdEtcAAAIBDAAAABjeIjvFnx9MkBsdcvkdEtcAAAAYLGDpAAAAARIAEACDp2SRPtAVSLjAx5FkF5ex&amp;thumbnailType=2&amp;X-OWA-CANARY=F0aGHcM5zkC0ehqS1SwS7lAWmiOj0dMYH7b2lCdUOhA7PxCCHvTzpcO5t8rmvQw9cRrKWCQwaDg.&amp;token=d83a550d-c309-4ca7-8d31-2bc0361a02e3&amp;owa=outlook.live.com&amp;isc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0" t="22897" r="15519" b="8660"/>
          <a:stretch/>
        </p:blipFill>
        <p:spPr bwMode="auto">
          <a:xfrm>
            <a:off x="4788024" y="908720"/>
            <a:ext cx="374420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178121"/>
            <a:ext cx="3312368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risten ITC" pitchFamily="66" charset="0"/>
              </a:rPr>
              <a:t>Figure 1 shows a mixture of climate change factors, population factors and pressure on resources that all lead to desertification. </a:t>
            </a:r>
          </a:p>
          <a:p>
            <a:pPr algn="ctr"/>
            <a:endParaRPr lang="en-GB" dirty="0">
              <a:latin typeface="Kristen ITC" pitchFamily="66" charset="0"/>
            </a:endParaRPr>
          </a:p>
          <a:p>
            <a:pPr algn="ctr"/>
            <a:r>
              <a:rPr lang="en-GB" dirty="0" smtClean="0">
                <a:latin typeface="Kristen ITC" pitchFamily="66" charset="0"/>
              </a:rPr>
              <a:t>For example rising temperatures from global warming, high fertility among the locals and migrants coming from conflict zones, as well as overgrazing by cattle all lead to desertification. </a:t>
            </a:r>
            <a:endParaRPr lang="en-GB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105"/>
            <a:ext cx="8229600" cy="128215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 smtClean="0">
                <a:latin typeface="Kristen ITC" pitchFamily="66" charset="0"/>
              </a:rPr>
              <a:t>What are the two causes for </a:t>
            </a:r>
            <a:r>
              <a:rPr lang="en-GB" sz="2800" b="1" u="sng" dirty="0" smtClean="0">
                <a:latin typeface="Kristen ITC" pitchFamily="66" charset="0"/>
              </a:rPr>
              <a:t>population growth</a:t>
            </a:r>
            <a:r>
              <a:rPr lang="en-GB" sz="2800" dirty="0" smtClean="0">
                <a:latin typeface="Kristen ITC" pitchFamily="66" charset="0"/>
              </a:rPr>
              <a:t> in areas such as the Sahel?</a:t>
            </a:r>
            <a:endParaRPr lang="en-GB" sz="2800" dirty="0"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82379"/>
            <a:ext cx="9144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Kristen ITC" pitchFamily="66" charset="0"/>
              </a:rPr>
              <a:t>Learning Objectives: </a:t>
            </a:r>
          </a:p>
          <a:p>
            <a:r>
              <a:rPr lang="en-GB" sz="1600" dirty="0" smtClean="0">
                <a:latin typeface="Kristen ITC" pitchFamily="66" charset="0"/>
              </a:rPr>
              <a:t>To be able to explain the cause of desertification in Darfur</a:t>
            </a:r>
          </a:p>
          <a:p>
            <a:r>
              <a:rPr lang="en-GB" sz="1600" dirty="0" smtClean="0">
                <a:latin typeface="Kristen ITC" pitchFamily="66" charset="0"/>
              </a:rPr>
              <a:t>To be able to evaluate the role of population growth and human factors in desertification</a:t>
            </a:r>
          </a:p>
        </p:txBody>
      </p:sp>
      <p:pic>
        <p:nvPicPr>
          <p:cNvPr id="2050" name="Picture 2" descr="Image result for high birth 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024336" cy="28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ig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63202"/>
            <a:ext cx="4752528" cy="28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548" y="4398005"/>
            <a:ext cx="295232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>
                <a:latin typeface="Kristen ITC" pitchFamily="66" charset="0"/>
              </a:rPr>
              <a:t>High birth rate </a:t>
            </a:r>
            <a:r>
              <a:rPr lang="en-GB" sz="1600" dirty="0" smtClean="0">
                <a:latin typeface="Kristen ITC" pitchFamily="66" charset="0"/>
              </a:rPr>
              <a:t>due to lack of education. In 1950 there were 30 million in the Sahel, by 2050 it is expected to be 1 billion. </a:t>
            </a:r>
            <a:endParaRPr lang="en-GB" sz="1600" dirty="0">
              <a:latin typeface="Kristen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373300"/>
            <a:ext cx="489654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>
                <a:latin typeface="Kristen ITC" pitchFamily="66" charset="0"/>
              </a:rPr>
              <a:t>Migration</a:t>
            </a:r>
            <a:r>
              <a:rPr lang="en-GB" sz="1600" dirty="0" smtClean="0">
                <a:latin typeface="Kristen ITC" pitchFamily="66" charset="0"/>
              </a:rPr>
              <a:t> often occurs if desertification has occurred in one area, making people move to another fragile environment causing desertification here too. These people are called “climate change refugees”. </a:t>
            </a:r>
            <a:endParaRPr lang="en-GB" sz="16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0019" y="1312544"/>
            <a:ext cx="3917925" cy="7242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0238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Kristen ITC" pitchFamily="66" charset="0"/>
              </a:rPr>
              <a:t>Why has desertification become a problem in Darfur? CASE STUDY</a:t>
            </a:r>
            <a:endParaRPr lang="en-GB" sz="3600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9" y="1369979"/>
            <a:ext cx="4056385" cy="2332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 smtClean="0">
                <a:latin typeface="Kristen ITC" pitchFamily="66" charset="0"/>
              </a:rPr>
              <a:t>Describe where the Darfur region is</a:t>
            </a:r>
            <a:r>
              <a:rPr lang="en-GB" sz="2400" b="1" dirty="0">
                <a:latin typeface="Kristen ITC" pitchFamily="66" charset="0"/>
              </a:rPr>
              <a:t> </a:t>
            </a:r>
            <a:r>
              <a:rPr lang="en-GB" sz="2400" b="1" dirty="0" smtClean="0">
                <a:latin typeface="Kristen ITC" pitchFamily="66" charset="0"/>
              </a:rPr>
              <a:t>(3 marks)</a:t>
            </a:r>
          </a:p>
          <a:p>
            <a:pPr marL="0" indent="0">
              <a:buNone/>
            </a:pPr>
            <a:r>
              <a:rPr lang="en-GB" sz="2400" u="sng" dirty="0" smtClean="0">
                <a:latin typeface="Kristen ITC" pitchFamily="66" charset="0"/>
              </a:rPr>
              <a:t>Include: </a:t>
            </a:r>
          </a:p>
          <a:p>
            <a:r>
              <a:rPr lang="en-GB" sz="2400" dirty="0" smtClean="0">
                <a:latin typeface="Kristen ITC" pitchFamily="66" charset="0"/>
              </a:rPr>
              <a:t>Continent</a:t>
            </a:r>
          </a:p>
          <a:p>
            <a:r>
              <a:rPr lang="en-GB" sz="2400" dirty="0" smtClean="0">
                <a:latin typeface="Kristen ITC" pitchFamily="66" charset="0"/>
              </a:rPr>
              <a:t>Country</a:t>
            </a:r>
          </a:p>
          <a:p>
            <a:r>
              <a:rPr lang="en-GB" sz="2400" dirty="0" smtClean="0">
                <a:latin typeface="Kristen ITC" pitchFamily="66" charset="0"/>
              </a:rPr>
              <a:t>Surrounding countries </a:t>
            </a:r>
            <a:endParaRPr lang="en-GB" sz="2400" dirty="0">
              <a:latin typeface="Kristen ITC" pitchFamily="66" charset="0"/>
            </a:endParaRPr>
          </a:p>
        </p:txBody>
      </p:sp>
      <p:sp>
        <p:nvSpPr>
          <p:cNvPr id="4" name="AutoShape 2" descr="Image result for darf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darf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34306" r="61760" b="22521"/>
          <a:stretch/>
        </p:blipFill>
        <p:spPr bwMode="auto">
          <a:xfrm>
            <a:off x="4211960" y="1567076"/>
            <a:ext cx="4662214" cy="37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951912"/>
            <a:ext cx="91440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Kristen ITC" pitchFamily="66" charset="0"/>
              </a:rPr>
              <a:t>Learning Objectives: </a:t>
            </a:r>
          </a:p>
          <a:p>
            <a:r>
              <a:rPr lang="en-GB" sz="1600" dirty="0" smtClean="0">
                <a:latin typeface="Kristen ITC" pitchFamily="66" charset="0"/>
              </a:rPr>
              <a:t>To be able to explain the cause of desertification in Darfur</a:t>
            </a:r>
          </a:p>
          <a:p>
            <a:r>
              <a:rPr lang="en-GB" sz="1600" dirty="0" smtClean="0">
                <a:latin typeface="Kristen ITC" pitchFamily="66" charset="0"/>
              </a:rPr>
              <a:t>To be able to evaluate the role of population growth and human factors in desertification</a:t>
            </a:r>
          </a:p>
        </p:txBody>
      </p:sp>
      <p:pic>
        <p:nvPicPr>
          <p:cNvPr id="1026" name="Picture 2" descr="Image result for the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573016"/>
            <a:ext cx="4394599" cy="22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699792" y="3717032"/>
            <a:ext cx="2664296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80" y="3035499"/>
            <a:ext cx="75608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Kristen ITC" panose="03050502040202030202" pitchFamily="66" charset="0"/>
              </a:rPr>
              <a:t>Task:</a:t>
            </a:r>
            <a:r>
              <a:rPr lang="en-GB" sz="2000" dirty="0" smtClean="0">
                <a:latin typeface="Kristen ITC" panose="03050502040202030202" pitchFamily="66" charset="0"/>
              </a:rPr>
              <a:t> Read the news </a:t>
            </a:r>
            <a:r>
              <a:rPr lang="en-GB" sz="2000" dirty="0" smtClean="0">
                <a:latin typeface="Kristen ITC" panose="03050502040202030202" pitchFamily="66" charset="0"/>
              </a:rPr>
              <a:t>article (on Docs) </a:t>
            </a:r>
            <a:r>
              <a:rPr lang="en-GB" sz="2000" dirty="0" smtClean="0">
                <a:latin typeface="Kristen ITC" panose="03050502040202030202" pitchFamily="66" charset="0"/>
              </a:rPr>
              <a:t>and answer the question ‘How does desertification cause conflict?’</a:t>
            </a:r>
            <a:endParaRPr lang="en-GB" sz="2000" dirty="0">
              <a:latin typeface="Kristen ITC" panose="03050502040202030202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latin typeface="Kristen ITC" pitchFamily="66" charset="0"/>
              </a:rPr>
              <a:t>What is going on? 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Kristen ITC" pitchFamily="66" charset="0"/>
              </a:rPr>
              <a:t>Sudan is a country that has been at war since 2003, where 250,000 people have been killed.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73087"/>
            <a:ext cx="9144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Kristen ITC" pitchFamily="66" charset="0"/>
              </a:rPr>
              <a:t>Learning Objectives: </a:t>
            </a:r>
          </a:p>
          <a:p>
            <a:r>
              <a:rPr lang="en-GB" dirty="0" smtClean="0">
                <a:latin typeface="Kristen ITC" pitchFamily="66" charset="0"/>
              </a:rPr>
              <a:t>To be able to explain the cause of desertification in Darfur</a:t>
            </a:r>
          </a:p>
          <a:p>
            <a:r>
              <a:rPr lang="en-GB" dirty="0" smtClean="0">
                <a:latin typeface="Kristen ITC" pitchFamily="66" charset="0"/>
              </a:rPr>
              <a:t>To be able to evaluate the role of population growth and human factors in desertification</a:t>
            </a:r>
          </a:p>
        </p:txBody>
      </p:sp>
    </p:spTree>
    <p:extLst>
      <p:ext uri="{BB962C8B-B14F-4D97-AF65-F5344CB8AC3E}">
        <p14:creationId xmlns:p14="http://schemas.microsoft.com/office/powerpoint/2010/main" val="38644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80" y="3173854"/>
            <a:ext cx="756084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Kristen ITC" panose="03050502040202030202" pitchFamily="66" charset="0"/>
              </a:rPr>
              <a:t>Task:</a:t>
            </a:r>
            <a:r>
              <a:rPr lang="en-GB" sz="2000" dirty="0" smtClean="0">
                <a:latin typeface="Kristen ITC" panose="03050502040202030202" pitchFamily="66" charset="0"/>
              </a:rPr>
              <a:t> Watch the video and list the social and economic problems that the conflict </a:t>
            </a:r>
            <a:r>
              <a:rPr lang="en-GB" sz="2000" dirty="0">
                <a:latin typeface="Kristen ITC" panose="03050502040202030202" pitchFamily="66" charset="0"/>
              </a:rPr>
              <a:t>has caused. </a:t>
            </a:r>
            <a:r>
              <a:rPr lang="en-GB" sz="2000" dirty="0">
                <a:latin typeface="Kristen ITC" panose="03050502040202030202" pitchFamily="66" charset="0"/>
                <a:hlinkClick r:id="rId3"/>
              </a:rPr>
              <a:t>https://</a:t>
            </a:r>
            <a:r>
              <a:rPr lang="en-GB" sz="2000" dirty="0" smtClean="0">
                <a:latin typeface="Kristen ITC" panose="03050502040202030202" pitchFamily="66" charset="0"/>
                <a:hlinkClick r:id="rId3"/>
              </a:rPr>
              <a:t>www.youtube.com/watch?v=JIXmz-PeCUs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endParaRPr lang="en-GB" sz="2000" dirty="0">
              <a:latin typeface="Kristen ITC" panose="03050502040202030202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latin typeface="Kristen ITC" pitchFamily="66" charset="0"/>
              </a:rPr>
              <a:t>What is going on? 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Kristen ITC" pitchFamily="66" charset="0"/>
              </a:rPr>
              <a:t>Sudan is a country that has been at war since 2003, where 250,000 people have been killed.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73087"/>
            <a:ext cx="9144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Kristen ITC" pitchFamily="66" charset="0"/>
              </a:rPr>
              <a:t>Learning Objectives: </a:t>
            </a:r>
          </a:p>
          <a:p>
            <a:r>
              <a:rPr lang="en-GB" dirty="0" smtClean="0">
                <a:latin typeface="Kristen ITC" pitchFamily="66" charset="0"/>
              </a:rPr>
              <a:t>To be able to explain the cause of desertification in Darfur</a:t>
            </a:r>
          </a:p>
          <a:p>
            <a:r>
              <a:rPr lang="en-GB" dirty="0" smtClean="0">
                <a:latin typeface="Kristen ITC" pitchFamily="66" charset="0"/>
              </a:rPr>
              <a:t>To be able to evaluate the role of population growth and human factors in desertification</a:t>
            </a:r>
          </a:p>
        </p:txBody>
      </p:sp>
    </p:spTree>
    <p:extLst>
      <p:ext uri="{BB962C8B-B14F-4D97-AF65-F5344CB8AC3E}">
        <p14:creationId xmlns:p14="http://schemas.microsoft.com/office/powerpoint/2010/main" val="42104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i="1" dirty="0">
                <a:latin typeface="Kristen ITC" pitchFamily="66" charset="0"/>
              </a:rPr>
              <a:t>Describe the causes of desertification in Darfur (4 marks)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430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latin typeface="Kristen ITC" pitchFamily="66" charset="0"/>
              </a:rPr>
              <a:t>Plenary 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i="1" dirty="0" smtClean="0">
                <a:latin typeface="Kristen ITC" pitchFamily="66" charset="0"/>
              </a:rPr>
              <a:t>Have you answered your learning objectives? </a:t>
            </a:r>
          </a:p>
          <a:p>
            <a:pPr algn="ctr"/>
            <a:endParaRPr lang="en-GB" sz="2400" dirty="0">
              <a:latin typeface="Kristen ITC" pitchFamily="66" charset="0"/>
            </a:endParaRPr>
          </a:p>
          <a:p>
            <a:pPr algn="ctr"/>
            <a:r>
              <a:rPr lang="en-GB" sz="2400" dirty="0" smtClean="0">
                <a:latin typeface="Kristen ITC" pitchFamily="66" charset="0"/>
              </a:rPr>
              <a:t>What are the causes of desertification?</a:t>
            </a:r>
          </a:p>
          <a:p>
            <a:pPr algn="ctr"/>
            <a:r>
              <a:rPr lang="en-GB" sz="2400" dirty="0" smtClean="0">
                <a:latin typeface="Kristen ITC" pitchFamily="66" charset="0"/>
              </a:rPr>
              <a:t>What effects does population growth have on desertification?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51912"/>
            <a:ext cx="9144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Kristen ITC" pitchFamily="66" charset="0"/>
              </a:rPr>
              <a:t>Learning Objectives: </a:t>
            </a:r>
          </a:p>
          <a:p>
            <a:r>
              <a:rPr lang="en-GB" dirty="0" smtClean="0">
                <a:latin typeface="Kristen ITC" pitchFamily="66" charset="0"/>
              </a:rPr>
              <a:t>To be able to explain the cause of desertification in Darfur</a:t>
            </a:r>
          </a:p>
          <a:p>
            <a:r>
              <a:rPr lang="en-GB" dirty="0" smtClean="0">
                <a:latin typeface="Kristen ITC" pitchFamily="66" charset="0"/>
              </a:rPr>
              <a:t>To be able to evaluate the role of population growth and human factors in desertification</a:t>
            </a:r>
          </a:p>
        </p:txBody>
      </p:sp>
    </p:spTree>
    <p:extLst>
      <p:ext uri="{BB962C8B-B14F-4D97-AF65-F5344CB8AC3E}">
        <p14:creationId xmlns:p14="http://schemas.microsoft.com/office/powerpoint/2010/main" val="5444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574</Words>
  <Application>Microsoft Office PowerPoint</Application>
  <PresentationFormat>On-screen Show (4:3)</PresentationFormat>
  <Paragraphs>73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Kristen ITC</vt:lpstr>
      <vt:lpstr>Office Theme</vt:lpstr>
      <vt:lpstr>PowerPoint Presentation</vt:lpstr>
      <vt:lpstr>Human causes of desertification </vt:lpstr>
      <vt:lpstr>PowerPoint Presentation</vt:lpstr>
      <vt:lpstr>What are the two causes for population growth in areas such as the Sahel?</vt:lpstr>
      <vt:lpstr>Why has desertification become a problem in Darfur? CASE STUDY</vt:lpstr>
      <vt:lpstr>What is going on? </vt:lpstr>
      <vt:lpstr>What is going on? </vt:lpstr>
      <vt:lpstr>Describe the causes of desertification in Darfur (4 marks) </vt:lpstr>
      <vt:lpstr>Plenary </vt:lpstr>
    </vt:vector>
  </TitlesOfParts>
  <Company>ARK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causes of desertification</dc:title>
  <dc:creator>barrief</dc:creator>
  <cp:lastModifiedBy>Temp - Laura Traynor</cp:lastModifiedBy>
  <cp:revision>19</cp:revision>
  <dcterms:created xsi:type="dcterms:W3CDTF">2016-08-31T12:58:38Z</dcterms:created>
  <dcterms:modified xsi:type="dcterms:W3CDTF">2020-10-12T11:35:41Z</dcterms:modified>
</cp:coreProperties>
</file>