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234A-26C2-4680-83A6-37533A3E9943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F37B-A7EF-49B5-917D-ADCA40A6C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11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234A-26C2-4680-83A6-37533A3E9943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F37B-A7EF-49B5-917D-ADCA40A6C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67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234A-26C2-4680-83A6-37533A3E9943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F37B-A7EF-49B5-917D-ADCA40A6C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220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234A-26C2-4680-83A6-37533A3E9943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F37B-A7EF-49B5-917D-ADCA40A6C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829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234A-26C2-4680-83A6-37533A3E9943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F37B-A7EF-49B5-917D-ADCA40A6C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755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234A-26C2-4680-83A6-37533A3E9943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F37B-A7EF-49B5-917D-ADCA40A6C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278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234A-26C2-4680-83A6-37533A3E9943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F37B-A7EF-49B5-917D-ADCA40A6C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763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234A-26C2-4680-83A6-37533A3E9943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F37B-A7EF-49B5-917D-ADCA40A6C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63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234A-26C2-4680-83A6-37533A3E9943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F37B-A7EF-49B5-917D-ADCA40A6C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543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234A-26C2-4680-83A6-37533A3E9943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F37B-A7EF-49B5-917D-ADCA40A6C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296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234A-26C2-4680-83A6-37533A3E9943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F37B-A7EF-49B5-917D-ADCA40A6C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510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1234A-26C2-4680-83A6-37533A3E9943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1F37B-A7EF-49B5-917D-ADCA40A6C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87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404665"/>
            <a:ext cx="7772400" cy="1080120"/>
          </a:xfrm>
        </p:spPr>
        <p:txBody>
          <a:bodyPr/>
          <a:lstStyle/>
          <a:p>
            <a:r>
              <a:rPr lang="en-GB" dirty="0" smtClean="0"/>
              <a:t>Think!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992888" cy="4824536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Which is hotter - red hot or white hot?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417176"/>
            <a:ext cx="30480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004" y="3291053"/>
            <a:ext cx="1776536" cy="228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429000"/>
            <a:ext cx="28575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972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b="1" dirty="0" smtClean="0"/>
              <a:t>Black Body Radiation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Learning Objective</a:t>
            </a:r>
            <a:r>
              <a:rPr lang="en-GB" dirty="0" smtClean="0"/>
              <a:t>s</a:t>
            </a:r>
          </a:p>
          <a:p>
            <a:pPr marL="0" indent="0">
              <a:buNone/>
            </a:pPr>
            <a:r>
              <a:rPr lang="en-GB" dirty="0" smtClean="0"/>
              <a:t>Know: A perfect ‘black body’ is the best possible absorber and emitter of radiation.</a:t>
            </a:r>
            <a:endParaRPr lang="en-GB" dirty="0"/>
          </a:p>
          <a:p>
            <a:pPr marL="0" indent="0">
              <a:buNone/>
            </a:pPr>
            <a:r>
              <a:rPr lang="en-GB" b="1" dirty="0" smtClean="0"/>
              <a:t>Learning Outcomes</a:t>
            </a:r>
          </a:p>
          <a:p>
            <a:pPr marL="0" indent="0">
              <a:buNone/>
            </a:pPr>
            <a:r>
              <a:rPr lang="en-GB" dirty="0" smtClean="0"/>
              <a:t>Be able to: Describe how emission and absorption of radiation affect the temperature of an object </a:t>
            </a:r>
            <a:r>
              <a:rPr lang="en-GB" dirty="0" err="1" smtClean="0"/>
              <a:t>eg</a:t>
            </a:r>
            <a:r>
              <a:rPr lang="en-GB" dirty="0" smtClean="0"/>
              <a:t>. the Earth.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Key words:  Black body    Absorb   Emit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0518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059"/>
            <a:ext cx="8229600" cy="864096"/>
          </a:xfrm>
        </p:spPr>
        <p:txBody>
          <a:bodyPr/>
          <a:lstStyle/>
          <a:p>
            <a:r>
              <a:rPr lang="en-GB" b="1" dirty="0" smtClean="0"/>
              <a:t>Radiation Intensity Curves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This shows that hotter objects give out more intense radiation at shorter wavelengths (</a:t>
            </a:r>
            <a:r>
              <a:rPr lang="en-GB" dirty="0" err="1" smtClean="0"/>
              <a:t>eg</a:t>
            </a:r>
            <a:r>
              <a:rPr lang="en-GB" dirty="0" smtClean="0"/>
              <a:t>. </a:t>
            </a:r>
            <a:r>
              <a:rPr lang="en-GB" smtClean="0"/>
              <a:t>visible and u-v), </a:t>
            </a:r>
            <a:r>
              <a:rPr lang="en-GB" dirty="0" smtClean="0"/>
              <a:t>cooler objects emit most at longer wavelengths (</a:t>
            </a:r>
            <a:r>
              <a:rPr lang="en-GB" dirty="0" err="1" smtClean="0"/>
              <a:t>eg</a:t>
            </a:r>
            <a:r>
              <a:rPr lang="en-GB" dirty="0" smtClean="0"/>
              <a:t>. infra-red):</a:t>
            </a: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825552"/>
            <a:ext cx="4032448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8920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b="1" dirty="0" smtClean="0"/>
              <a:t>Global Temperature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The Earth’s surface and the atmosphere absorb radiation from the Sun during the day, so warm up. At night, these emit radiation, so cool down.</a:t>
            </a:r>
          </a:p>
          <a:p>
            <a:pPr marL="0" indent="0">
              <a:buNone/>
            </a:pPr>
            <a:r>
              <a:rPr lang="en-GB" dirty="0" smtClean="0"/>
              <a:t>If emission = absorption, global temperatures will remain constant.</a:t>
            </a:r>
          </a:p>
          <a:p>
            <a:pPr marL="0" indent="0">
              <a:buNone/>
            </a:pPr>
            <a:r>
              <a:rPr lang="en-GB" dirty="0" smtClean="0"/>
              <a:t>Global warming is due to more radiation being absorbed than emitted</a:t>
            </a:r>
            <a:r>
              <a:rPr lang="en-GB" dirty="0" smtClean="0"/>
              <a:t>. This is thought to be the result of increased C02 levels and decreased ice cover.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3185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172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Think!</vt:lpstr>
      <vt:lpstr>Black Body Radiation</vt:lpstr>
      <vt:lpstr>Radiation Intensity Curves</vt:lpstr>
      <vt:lpstr>Global Temperature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Think!</dc:title>
  <dc:creator>Andrew Theobald</dc:creator>
  <cp:lastModifiedBy>Andrew Theobald</cp:lastModifiedBy>
  <cp:revision>6</cp:revision>
  <dcterms:created xsi:type="dcterms:W3CDTF">2017-09-13T15:50:59Z</dcterms:created>
  <dcterms:modified xsi:type="dcterms:W3CDTF">2020-09-29T07:09:18Z</dcterms:modified>
</cp:coreProperties>
</file>