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9" r:id="rId2"/>
    <p:sldMasterId id="2147483720" r:id="rId3"/>
  </p:sldMasterIdLst>
  <p:notesMasterIdLst>
    <p:notesMasterId r:id="rId25"/>
  </p:notesMasterIdLst>
  <p:handoutMasterIdLst>
    <p:handoutMasterId r:id="rId26"/>
  </p:handoutMasterIdLst>
  <p:sldIdLst>
    <p:sldId id="305" r:id="rId4"/>
    <p:sldId id="310" r:id="rId5"/>
    <p:sldId id="307" r:id="rId6"/>
    <p:sldId id="313" r:id="rId7"/>
    <p:sldId id="308" r:id="rId8"/>
    <p:sldId id="317" r:id="rId9"/>
    <p:sldId id="320" r:id="rId10"/>
    <p:sldId id="309" r:id="rId11"/>
    <p:sldId id="311" r:id="rId12"/>
    <p:sldId id="312" r:id="rId13"/>
    <p:sldId id="316" r:id="rId14"/>
    <p:sldId id="332" r:id="rId15"/>
    <p:sldId id="333" r:id="rId16"/>
    <p:sldId id="334" r:id="rId17"/>
    <p:sldId id="335" r:id="rId18"/>
    <p:sldId id="338" r:id="rId19"/>
    <p:sldId id="339" r:id="rId20"/>
    <p:sldId id="340" r:id="rId21"/>
    <p:sldId id="341" r:id="rId22"/>
    <p:sldId id="343" r:id="rId23"/>
    <p:sldId id="322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5C80BB-1D76-4E25-A59A-EE94D4440222}">
          <p14:sldIdLst>
            <p14:sldId id="305"/>
            <p14:sldId id="310"/>
            <p14:sldId id="307"/>
            <p14:sldId id="313"/>
            <p14:sldId id="308"/>
            <p14:sldId id="317"/>
            <p14:sldId id="320"/>
            <p14:sldId id="309"/>
            <p14:sldId id="311"/>
            <p14:sldId id="312"/>
            <p14:sldId id="316"/>
            <p14:sldId id="332"/>
            <p14:sldId id="333"/>
            <p14:sldId id="334"/>
            <p14:sldId id="335"/>
            <p14:sldId id="338"/>
            <p14:sldId id="339"/>
            <p14:sldId id="340"/>
            <p14:sldId id="341"/>
            <p14:sldId id="343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89"/>
  </p:normalViewPr>
  <p:slideViewPr>
    <p:cSldViewPr>
      <p:cViewPr varScale="1">
        <p:scale>
          <a:sx n="69" d="100"/>
          <a:sy n="69" d="100"/>
        </p:scale>
        <p:origin x="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7B24-2A1A-4D50-A479-5A4FB3D79028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4FD5F-23C5-49B6-8DFD-57AC7E2652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7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8EA0-5A12-427A-8F39-867A8AC40E6F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FFF51-4F01-425F-9DE3-D79B48BCEC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9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F41AD-1C25-43F4-B042-9700D288C2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70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Get</a:t>
            </a:r>
            <a:r>
              <a:rPr lang="en-GB" baseline="0" dirty="0" smtClean="0"/>
              <a:t> students to sketch axes and tables in their books.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E427-E3BD-40A8-8ACE-F54AF5B80FB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0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Get</a:t>
            </a:r>
            <a:r>
              <a:rPr lang="en-GB" baseline="0" dirty="0" smtClean="0"/>
              <a:t> students to sketch axes and tables in their books.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E427-E3BD-40A8-8ACE-F54AF5B80FB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26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F41AD-1C25-43F4-B042-9700D288C2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2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Extension slide to have on WB white students are drawing graphs.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F41AD-1C25-43F4-B042-9700D288C2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F41AD-1C25-43F4-B042-9700D288C2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3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F41AD-1C25-43F4-B042-9700D288C2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6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Extension slide to have on WB white students are drawing graphs.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F41AD-1C25-43F4-B042-9700D288C2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46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Extension slide to have on WB white students are drawing graphs.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F41AD-1C25-43F4-B042-9700D288C2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23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Clcik</a:t>
            </a:r>
            <a:r>
              <a:rPr lang="en-GB" dirty="0"/>
              <a:t> tile to find out the correct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F41AD-1C25-43F4-B042-9700D288C29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Get</a:t>
            </a:r>
            <a:r>
              <a:rPr lang="en-GB" baseline="0" dirty="0" smtClean="0"/>
              <a:t> students to sketch axes and tables in their books.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E427-E3BD-40A8-8ACE-F54AF5B80FB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90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60288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08615" y="4654793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2123728" y="128095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Progress Pit stop</a:t>
            </a: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2424113" y="5384214"/>
            <a:ext cx="3831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999495" y="6146789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>
            <a:off x="3852415" y="6137761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19" name="TextBox 15"/>
          <p:cNvSpPr txBox="1">
            <a:spLocks noChangeArrowheads="1"/>
          </p:cNvSpPr>
          <p:nvPr userDrawn="1"/>
        </p:nvSpPr>
        <p:spPr bwMode="auto">
          <a:xfrm>
            <a:off x="6579478" y="6143614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206590" y="4934739"/>
            <a:ext cx="1253837" cy="1156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064090" y="4934739"/>
            <a:ext cx="1253837" cy="115676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823294" y="4863299"/>
            <a:ext cx="1253837" cy="11567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20" descr="http://r21freak.com/shadowobsessed/happy-face-istock-45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94" y="5018293"/>
            <a:ext cx="1327436" cy="8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healthhabits.files.wordpress.com/2009/07/sad_face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45" y="4949136"/>
            <a:ext cx="1070926" cy="107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96" y="4947081"/>
            <a:ext cx="904997" cy="11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4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30911" y="3946509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6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004048" y="1748581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54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051720" y="119675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Purple Problem</a:t>
            </a:r>
          </a:p>
        </p:txBody>
      </p:sp>
    </p:spTree>
    <p:extLst>
      <p:ext uri="{BB962C8B-B14F-4D97-AF65-F5344CB8AC3E}">
        <p14:creationId xmlns:p14="http://schemas.microsoft.com/office/powerpoint/2010/main" val="98236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08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71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5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F0BED4-DA44-45E7-89B4-0DC969DF2B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6151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fld id="{1BA82804-CF13-45F8-B166-BA262AA39476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59400C75-26F5-4158-8EDA-33FE14A40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13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7984" y="980728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488656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39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229A-5EF6-401E-847D-3D65B4420DD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7D43-41AB-4619-9E99-5068AA93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49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946398"/>
      </p:ext>
    </p:extLst>
  </p:cSld>
  <p:clrMapOvr>
    <a:masterClrMapping/>
  </p:clrMapOvr>
  <p:transition spd="slow"/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7984" y="980728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112386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05965" y="980728"/>
            <a:ext cx="235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now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937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3511402" y="1069191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372488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571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462278" y="1844824"/>
            <a:ext cx="8214178" cy="468052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877179" y="118318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Worked Example</a:t>
            </a:r>
          </a:p>
        </p:txBody>
      </p:sp>
    </p:spTree>
    <p:extLst>
      <p:ext uri="{BB962C8B-B14F-4D97-AF65-F5344CB8AC3E}">
        <p14:creationId xmlns:p14="http://schemas.microsoft.com/office/powerpoint/2010/main" val="3115590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044241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My Question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83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23528" y="1916832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23528" y="3540204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23528" y="5163576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05965" y="980728"/>
            <a:ext cx="235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now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805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08615" y="4654793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10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2123728" y="128095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Progress Pit stop</a:t>
            </a: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2424113" y="5384214"/>
            <a:ext cx="3831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/>
              <a:t>. 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999495" y="6146789"/>
            <a:ext cx="14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don’t understand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>
            <a:off x="3852415" y="6137761"/>
            <a:ext cx="1507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nearly  understand</a:t>
            </a:r>
          </a:p>
        </p:txBody>
      </p:sp>
      <p:sp>
        <p:nvSpPr>
          <p:cNvPr id="19" name="TextBox 15"/>
          <p:cNvSpPr txBox="1">
            <a:spLocks noChangeArrowheads="1"/>
          </p:cNvSpPr>
          <p:nvPr userDrawn="1"/>
        </p:nvSpPr>
        <p:spPr bwMode="auto">
          <a:xfrm>
            <a:off x="6579478" y="6143614"/>
            <a:ext cx="1527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I fully understand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206590" y="4934739"/>
            <a:ext cx="1253837" cy="1156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064090" y="4934739"/>
            <a:ext cx="1253837" cy="115676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823294" y="4863299"/>
            <a:ext cx="1253837" cy="11567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20" descr="http://r21freak.com/shadowobsessed/happy-face-istock-45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94" y="5018293"/>
            <a:ext cx="1327436" cy="8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healthhabits.files.wordpress.com/2009/07/sad_face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45" y="4949136"/>
            <a:ext cx="1070926" cy="107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thumb11.shutterstock.com.edgesuite.net/display_pic_with_logo/3223/3223,1204826057,11/stock-photo-a-conceptual-image-of-a-very-puzzled-and-confused-cartoon-face-10159492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96" y="4947081"/>
            <a:ext cx="904997" cy="11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439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30911" y="3946509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73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775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Challenge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30911" y="1804729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004048" y="1748581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6635581" y="4581128"/>
            <a:ext cx="2184891" cy="205001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THINK</a:t>
            </a:r>
            <a:r>
              <a:rPr lang="is-IS" u="sng" dirty="0"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u="sng" dirty="0">
              <a:latin typeface="Comic Sans MS" panose="030F0702030302020204" pitchFamily="66" charset="0"/>
            </a:endParaRPr>
          </a:p>
          <a:p>
            <a:pPr algn="ctr"/>
            <a:r>
              <a:rPr lang="en-US" u="sng" dirty="0">
                <a:latin typeface="Comic Sans MS" panose="030F0702030302020204" pitchFamily="66" charset="0"/>
              </a:rPr>
              <a:t>Think question and a purple problem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41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051720" y="119675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Purple Problem</a:t>
            </a:r>
          </a:p>
        </p:txBody>
      </p:sp>
    </p:spTree>
    <p:extLst>
      <p:ext uri="{BB962C8B-B14F-4D97-AF65-F5344CB8AC3E}">
        <p14:creationId xmlns:p14="http://schemas.microsoft.com/office/powerpoint/2010/main" val="914502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028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170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60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F0BED4-DA44-45E7-89B4-0DC969DF2B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4990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fld id="{1BA82804-CF13-45F8-B166-BA262AA39476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59400C75-26F5-4158-8EDA-33FE14A40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234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3511402" y="1069191"/>
            <a:ext cx="211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1388484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042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229A-5EF6-401E-847D-3D65B4420DDC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7D43-41AB-4619-9E99-5068AA936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539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237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 smtClean="0">
              <a:latin typeface="Comic Sans MS" pitchFamily="66" charset="0"/>
            </a:endParaRPr>
          </a:p>
          <a:p>
            <a:endParaRPr lang="en-GB" sz="2000" u="none" dirty="0" smtClean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52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1" y="0"/>
            <a:ext cx="10818065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60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179512" y="1442393"/>
            <a:ext cx="8775386" cy="535516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1100"/>
              <a:t> </a:t>
            </a:r>
            <a:endParaRPr lang="is-IS" sz="1100" dirty="0"/>
          </a:p>
          <a:p>
            <a:pPr algn="ctr"/>
            <a:endParaRPr lang="is-IS" sz="1100" dirty="0"/>
          </a:p>
          <a:p>
            <a:pPr algn="ctr"/>
            <a:endParaRPr lang="en-US" sz="11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877179" y="98072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Worked Example</a:t>
            </a:r>
          </a:p>
        </p:txBody>
      </p:sp>
    </p:spTree>
    <p:extLst>
      <p:ext uri="{BB962C8B-B14F-4D97-AF65-F5344CB8AC3E}">
        <p14:creationId xmlns:p14="http://schemas.microsoft.com/office/powerpoint/2010/main" val="402878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044241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itchFamily="66" charset="0"/>
              </a:rPr>
              <a:t>My Question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785258" y="1949644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85258" y="3573016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85258" y="5266373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0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59"/>
            <a:ext cx="8775386" cy="57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123727" y="110558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Comic Sans MS" pitchFamily="66" charset="0"/>
              </a:rPr>
              <a:t>Practice Questions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323528" y="1916832"/>
            <a:ext cx="870942" cy="8268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323528" y="3540204"/>
            <a:ext cx="870942" cy="826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23528" y="5163576"/>
            <a:ext cx="870942" cy="8268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3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Tuesday, 22 September 2020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6821" y="5949281"/>
            <a:ext cx="6918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itchFamily="66" charset="0"/>
              </a:rPr>
              <a:t>Keywords</a:t>
            </a:r>
          </a:p>
          <a:p>
            <a:r>
              <a:rPr lang="en-GB" sz="1600" u="none" dirty="0">
                <a:latin typeface="Comic Sans MS" pitchFamily="66" charset="0"/>
              </a:rPr>
              <a:t>Ratio, sin, cos, tan, interpret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itchFamily="66" charset="0"/>
              </a:rPr>
              <a:t>Lesson Objectives</a:t>
            </a:r>
            <a:r>
              <a:rPr lang="en-GB" sz="1600" dirty="0">
                <a:latin typeface="Comic Sans MS" pitchFamily="66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Developing students will be able to draw the graphs of </a:t>
            </a:r>
            <a:r>
              <a:rPr lang="en-GB" sz="1400" dirty="0" err="1">
                <a:latin typeface="Comic Sans MS" pitchFamily="66" charset="0"/>
              </a:rPr>
              <a:t>sinx</a:t>
            </a:r>
            <a:r>
              <a:rPr lang="en-GB" sz="1400" dirty="0">
                <a:latin typeface="Comic Sans MS" pitchFamily="66" charset="0"/>
              </a:rPr>
              <a:t>, </a:t>
            </a:r>
            <a:r>
              <a:rPr lang="en-GB" sz="1400" dirty="0" err="1">
                <a:latin typeface="Comic Sans MS" pitchFamily="66" charset="0"/>
              </a:rPr>
              <a:t>cosx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dirty="0" err="1">
                <a:latin typeface="Comic Sans MS" pitchFamily="66" charset="0"/>
              </a:rPr>
              <a:t>tanx</a:t>
            </a:r>
            <a:r>
              <a:rPr lang="en-GB" sz="1400" dirty="0">
                <a:latin typeface="Comic Sans MS" pitchFamily="66" charset="0"/>
              </a:rPr>
              <a:t>.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Secure students will be able to use their graphs to solve for 0, 30, 60, 90, 180.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Excelling students will be able to use their trig graphs to solve for a value of x.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76364" y="171075"/>
            <a:ext cx="1629261" cy="75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074"/>
            <a:ext cx="1152128" cy="70681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003422" y="286422"/>
            <a:ext cx="35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Trigonometric graphs</a:t>
            </a:r>
          </a:p>
        </p:txBody>
      </p:sp>
    </p:spTree>
    <p:extLst>
      <p:ext uri="{BB962C8B-B14F-4D97-AF65-F5344CB8AC3E}">
        <p14:creationId xmlns:p14="http://schemas.microsoft.com/office/powerpoint/2010/main" val="46325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6" r:id="rId2"/>
    <p:sldLayoutId id="2147483697" r:id="rId3"/>
    <p:sldLayoutId id="2147483680" r:id="rId4"/>
    <p:sldLayoutId id="2147483695" r:id="rId5"/>
    <p:sldLayoutId id="2147483723" r:id="rId6"/>
    <p:sldLayoutId id="2147483681" r:id="rId7"/>
    <p:sldLayoutId id="2147483682" r:id="rId8"/>
    <p:sldLayoutId id="2147483687" r:id="rId9"/>
    <p:sldLayoutId id="2147483684" r:id="rId10"/>
    <p:sldLayoutId id="2147483683" r:id="rId11"/>
    <p:sldLayoutId id="2147483688" r:id="rId12"/>
    <p:sldLayoutId id="2147483689" r:id="rId13"/>
    <p:sldLayoutId id="2147483686" r:id="rId14"/>
    <p:sldLayoutId id="2147483677" r:id="rId15"/>
    <p:sldLayoutId id="2147483678" r:id="rId16"/>
    <p:sldLayoutId id="2147483679" r:id="rId17"/>
    <p:sldLayoutId id="2147483691" r:id="rId18"/>
    <p:sldLayoutId id="2147483693" r:id="rId19"/>
    <p:sldLayoutId id="2147483696" r:id="rId20"/>
    <p:sldLayoutId id="2147483698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Tuesday, 22 September 2020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6821" y="5949281"/>
            <a:ext cx="6918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itchFamily="66" charset="0"/>
              </a:rPr>
              <a:t>Keywords</a:t>
            </a:r>
          </a:p>
          <a:p>
            <a:r>
              <a:rPr lang="en-GB" sz="1600" u="none" dirty="0">
                <a:latin typeface="Comic Sans MS" pitchFamily="66" charset="0"/>
              </a:rPr>
              <a:t>Ratio, sin, cos, tan, interpret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itchFamily="66" charset="0"/>
              </a:rPr>
              <a:t>Lesson Objectives</a:t>
            </a:r>
            <a:r>
              <a:rPr lang="en-GB" sz="1600" dirty="0">
                <a:latin typeface="Comic Sans MS" pitchFamily="66" charset="0"/>
              </a:rPr>
              <a:t>: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76364" y="171075"/>
            <a:ext cx="1629261" cy="75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074"/>
            <a:ext cx="1152128" cy="70681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020956" y="85403"/>
            <a:ext cx="3590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Transformations of  graphs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5597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Tuesday, 22 September 2020</a:t>
            </a:fld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0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19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18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126.png"/><Relationship Id="rId4" Type="http://schemas.openxmlformats.org/officeDocument/2006/relationships/image" Target="../media/image64.png"/><Relationship Id="rId9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1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129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5904656" cy="2854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14" y="2924944"/>
            <a:ext cx="6107586" cy="2583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08314"/>
            <a:ext cx="9084930" cy="13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5341" y="1019347"/>
            <a:ext cx="7886700" cy="326390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Example</a:t>
            </a:r>
          </a:p>
          <a:p>
            <a:pPr marL="342900" lvl="1" indent="0" algn="ctr">
              <a:buNone/>
            </a:pPr>
            <a:r>
              <a:rPr lang="en-GB" dirty="0"/>
              <a:t>Solve,         Tan(x) = 0.5   between 0</a:t>
            </a:r>
            <a:r>
              <a:rPr lang="en-GB" baseline="30000" dirty="0"/>
              <a:t>0</a:t>
            </a:r>
            <a:r>
              <a:rPr lang="en-GB" dirty="0"/>
              <a:t> &amp; 360</a:t>
            </a:r>
            <a:r>
              <a:rPr lang="en-GB" baseline="30000" dirty="0"/>
              <a:t>0</a:t>
            </a:r>
            <a:r>
              <a:rPr lang="en-GB" dirty="0"/>
              <a:t>.</a:t>
            </a:r>
          </a:p>
          <a:p>
            <a:pPr marL="685800" lvl="2" indent="0">
              <a:buNone/>
            </a:pPr>
            <a:endParaRPr lang="en-GB" dirty="0"/>
          </a:p>
          <a:p>
            <a:pPr marL="728663" lvl="1" indent="-385763">
              <a:buFont typeface="+mj-lt"/>
              <a:buAutoNum type="arabicParenR"/>
            </a:pPr>
            <a:endParaRPr lang="en-GB" sz="2100" dirty="0"/>
          </a:p>
          <a:p>
            <a:pPr marL="728663" lvl="1" indent="-385763">
              <a:buFont typeface="+mj-lt"/>
              <a:buAutoNum type="arabicParenR"/>
            </a:pP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8" y="2379751"/>
            <a:ext cx="7443733" cy="34929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77233" y="3789040"/>
            <a:ext cx="4617077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58181" y="3721477"/>
            <a:ext cx="0" cy="123731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798273" y="3721476"/>
            <a:ext cx="9659" cy="1237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031577" y="3725949"/>
            <a:ext cx="9659" cy="1237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33450" y="4352500"/>
            <a:ext cx="753414" cy="3462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26.6</a:t>
            </a:r>
            <a:r>
              <a:rPr lang="en-US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57026" y="4353689"/>
            <a:ext cx="1584905" cy="6232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180 </a:t>
            </a:r>
            <a:r>
              <a:rPr lang="en-US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+ 26.6</a:t>
            </a:r>
            <a:r>
              <a:rPr lang="en-US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206.6</a:t>
            </a:r>
            <a:r>
              <a:rPr lang="en-US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807932" y="3944784"/>
            <a:ext cx="0" cy="40890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036407" y="3943595"/>
            <a:ext cx="0" cy="40890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87110" y="5953561"/>
            <a:ext cx="2821927" cy="71558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 Tan x = 0.5,</a:t>
            </a:r>
          </a:p>
          <a:p>
            <a:pPr algn="ctr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</a:t>
            </a:r>
            <a:r>
              <a:rPr lang="en-US" sz="21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 = 26.6</a:t>
            </a:r>
            <a:r>
              <a:rPr lang="en-US" sz="2100" b="1" i="1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21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  <a:r>
              <a:rPr lang="en-US" sz="21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206.6</a:t>
            </a:r>
            <a:r>
              <a:rPr lang="en-US" sz="2100" b="1" i="1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21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9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trigonometric grap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7" y="1412775"/>
            <a:ext cx="7371918" cy="462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7104" y="2425258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04909" y="3722991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04909" y="4878099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63219" y="3666554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230286" y="2425258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932040" y="4878099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84168" y="3610119"/>
            <a:ext cx="720080" cy="904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687248" y="2425258"/>
            <a:ext cx="812744" cy="931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5"/>
            <p:cNvGrpSpPr/>
            <p:nvPr/>
          </p:nvGrpSpPr>
          <p:grpSpPr>
            <a:xfrm>
              <a:off x="395536" y="0"/>
              <a:ext cx="8640960" cy="6858000"/>
              <a:chOff x="395536" y="0"/>
              <a:chExt cx="8640960" cy="6858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553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82758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5963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9168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12372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55577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98782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41987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5192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71601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4806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011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01216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44420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7625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0830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74035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17240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60444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03649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5400000">
              <a:off x="4572000" y="-4383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72000" y="-3951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72000" y="-3519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572000" y="-3087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572000" y="-2655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72000" y="-222312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72000" y="-179107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572000" y="-135902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572000" y="-92697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572000" y="-49492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572000" y="-6288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572000" y="369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572000" y="801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572000" y="1233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572000" y="1665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572000" y="2097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249760" y="0"/>
              <a:ext cx="0" cy="685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0" y="3645024"/>
              <a:ext cx="914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86914" y="3717032"/>
              <a:ext cx="9057086" cy="36933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GB" dirty="0" smtClean="0"/>
                <a:t> </a:t>
              </a:r>
              <a:r>
                <a:rPr lang="en-GB" dirty="0"/>
                <a:t> </a:t>
              </a:r>
              <a:r>
                <a:rPr lang="en-GB" dirty="0" smtClean="0"/>
                <a:t>                                                 90                            180                          270                          360 </a:t>
              </a:r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7726" y="28069"/>
              <a:ext cx="504056" cy="6801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8</a:t>
              </a:r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sz="2400" dirty="0"/>
            </a:p>
            <a:p>
              <a:endParaRPr lang="en-GB" dirty="0" smtClean="0"/>
            </a:p>
            <a:p>
              <a:r>
                <a:rPr lang="en-GB" dirty="0"/>
                <a:t>1</a:t>
              </a:r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sz="2800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r>
                <a:rPr lang="en-GB" dirty="0" smtClean="0"/>
                <a:t>-1</a:t>
              </a:r>
            </a:p>
            <a:p>
              <a:endParaRPr lang="en-GB" sz="2400" dirty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/>
                        </a:rPr>
                        <m:t>𝑦</m:t>
                      </m:r>
                      <m:r>
                        <a:rPr lang="en-GB" sz="4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4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116632"/>
              <a:ext cx="4211959" cy="741680"/>
            </p:xfrm>
            <a:graphic>
              <a:graphicData uri="http://schemas.openxmlformats.org/drawingml/2006/table">
                <a:tbl>
                  <a:tblPr firstCol="1" bandRow="1">
                    <a:tableStyleId>{F5AB1C69-6EDB-4FF4-983F-18BD219EF322}</a:tableStyleId>
                  </a:tblPr>
                  <a:tblGrid>
                    <a:gridCol w="539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7847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8967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0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360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063145"/>
                  </p:ext>
                </p:extLst>
              </p:nvPr>
            </p:nvGraphicFramePr>
            <p:xfrm>
              <a:off x="0" y="116632"/>
              <a:ext cx="4211959" cy="741680"/>
            </p:xfrm>
            <a:graphic>
              <a:graphicData uri="http://schemas.openxmlformats.org/drawingml/2006/table">
                <a:tbl>
                  <a:tblPr firstCol="1" bandRow="1">
                    <a:tableStyleId>{F5AB1C69-6EDB-4FF4-983F-18BD219EF322}</a:tableStyleId>
                  </a:tblPr>
                  <a:tblGrid>
                    <a:gridCol w="539552"/>
                    <a:gridCol w="792088"/>
                    <a:gridCol w="792088"/>
                    <a:gridCol w="720080"/>
                    <a:gridCol w="778477"/>
                    <a:gridCol w="58967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8197" r="-67640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0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360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8197" r="-67640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9" name="Rectangle 48"/>
          <p:cNvSpPr/>
          <p:nvPr/>
        </p:nvSpPr>
        <p:spPr>
          <a:xfrm>
            <a:off x="529418" y="501328"/>
            <a:ext cx="77868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1162113" y="3551032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308100" y="501328"/>
            <a:ext cx="812800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Oval 55"/>
          <p:cNvSpPr/>
          <p:nvPr/>
        </p:nvSpPr>
        <p:spPr>
          <a:xfrm>
            <a:off x="2900177" y="182932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132582" y="501328"/>
            <a:ext cx="69951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Oval 59"/>
          <p:cNvSpPr/>
          <p:nvPr/>
        </p:nvSpPr>
        <p:spPr>
          <a:xfrm>
            <a:off x="4617132" y="3557520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816658" y="501328"/>
            <a:ext cx="77744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Oval 61"/>
          <p:cNvSpPr/>
          <p:nvPr/>
        </p:nvSpPr>
        <p:spPr>
          <a:xfrm>
            <a:off x="6356561" y="5285712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3599892" y="501328"/>
            <a:ext cx="61650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Oval 63"/>
          <p:cNvSpPr/>
          <p:nvPr/>
        </p:nvSpPr>
        <p:spPr>
          <a:xfrm>
            <a:off x="8084753" y="358760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-457199" y="1937687"/>
            <a:ext cx="10317478" cy="3434413"/>
          </a:xfrm>
          <a:custGeom>
            <a:avLst/>
            <a:gdLst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203200 w 7579360"/>
              <a:gd name="connsiteY2" fmla="*/ 2294467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606619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606619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606619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31656 w 7579360"/>
              <a:gd name="connsiteY1" fmla="*/ 3110675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11668760"/>
              <a:gd name="connsiteY0" fmla="*/ 1932198 h 3111954"/>
              <a:gd name="connsiteX1" fmla="*/ 4121056 w 11668760"/>
              <a:gd name="connsiteY1" fmla="*/ 3104006 h 3111954"/>
              <a:gd name="connsiteX2" fmla="*/ 4193064 w 11668760"/>
              <a:gd name="connsiteY2" fmla="*/ 2455934 h 3111954"/>
              <a:gd name="connsiteX3" fmla="*/ 4495800 w 11668760"/>
              <a:gd name="connsiteY3" fmla="*/ 1840758 h 3111954"/>
              <a:gd name="connsiteX4" fmla="*/ 4953000 w 11668760"/>
              <a:gd name="connsiteY4" fmla="*/ 1383558 h 3111954"/>
              <a:gd name="connsiteX5" fmla="*/ 5806440 w 11668760"/>
              <a:gd name="connsiteY5" fmla="*/ 966998 h 3111954"/>
              <a:gd name="connsiteX6" fmla="*/ 7543800 w 11668760"/>
              <a:gd name="connsiteY6" fmla="*/ 540278 h 3111954"/>
              <a:gd name="connsiteX7" fmla="*/ 10977880 w 11668760"/>
              <a:gd name="connsiteY7" fmla="*/ 83078 h 3111954"/>
              <a:gd name="connsiteX8" fmla="*/ 11668760 w 11668760"/>
              <a:gd name="connsiteY8" fmla="*/ 1798 h 3111954"/>
              <a:gd name="connsiteX0" fmla="*/ 0 w 11668760"/>
              <a:gd name="connsiteY0" fmla="*/ 1932198 h 2457868"/>
              <a:gd name="connsiteX1" fmla="*/ 1733456 w 11668760"/>
              <a:gd name="connsiteY1" fmla="*/ 221106 h 2457868"/>
              <a:gd name="connsiteX2" fmla="*/ 4193064 w 11668760"/>
              <a:gd name="connsiteY2" fmla="*/ 2455934 h 2457868"/>
              <a:gd name="connsiteX3" fmla="*/ 4495800 w 11668760"/>
              <a:gd name="connsiteY3" fmla="*/ 1840758 h 2457868"/>
              <a:gd name="connsiteX4" fmla="*/ 4953000 w 11668760"/>
              <a:gd name="connsiteY4" fmla="*/ 1383558 h 2457868"/>
              <a:gd name="connsiteX5" fmla="*/ 5806440 w 11668760"/>
              <a:gd name="connsiteY5" fmla="*/ 966998 h 2457868"/>
              <a:gd name="connsiteX6" fmla="*/ 7543800 w 11668760"/>
              <a:gd name="connsiteY6" fmla="*/ 540278 h 2457868"/>
              <a:gd name="connsiteX7" fmla="*/ 10977880 w 11668760"/>
              <a:gd name="connsiteY7" fmla="*/ 83078 h 2457868"/>
              <a:gd name="connsiteX8" fmla="*/ 11668760 w 11668760"/>
              <a:gd name="connsiteY8" fmla="*/ 1798 h 2457868"/>
              <a:gd name="connsiteX0" fmla="*/ 0 w 11668760"/>
              <a:gd name="connsiteY0" fmla="*/ 1932198 h 1950310"/>
              <a:gd name="connsiteX1" fmla="*/ 1733456 w 11668760"/>
              <a:gd name="connsiteY1" fmla="*/ 221106 h 1950310"/>
              <a:gd name="connsiteX2" fmla="*/ 3469164 w 11668760"/>
              <a:gd name="connsiteY2" fmla="*/ 1947934 h 1950310"/>
              <a:gd name="connsiteX3" fmla="*/ 4495800 w 11668760"/>
              <a:gd name="connsiteY3" fmla="*/ 1840758 h 1950310"/>
              <a:gd name="connsiteX4" fmla="*/ 4953000 w 11668760"/>
              <a:gd name="connsiteY4" fmla="*/ 1383558 h 1950310"/>
              <a:gd name="connsiteX5" fmla="*/ 5806440 w 11668760"/>
              <a:gd name="connsiteY5" fmla="*/ 966998 h 1950310"/>
              <a:gd name="connsiteX6" fmla="*/ 7543800 w 11668760"/>
              <a:gd name="connsiteY6" fmla="*/ 540278 h 1950310"/>
              <a:gd name="connsiteX7" fmla="*/ 10977880 w 11668760"/>
              <a:gd name="connsiteY7" fmla="*/ 83078 h 1950310"/>
              <a:gd name="connsiteX8" fmla="*/ 11668760 w 11668760"/>
              <a:gd name="connsiteY8" fmla="*/ 1798 h 1950310"/>
              <a:gd name="connsiteX0" fmla="*/ 0 w 11668760"/>
              <a:gd name="connsiteY0" fmla="*/ 1932198 h 3634838"/>
              <a:gd name="connsiteX1" fmla="*/ 1733456 w 11668760"/>
              <a:gd name="connsiteY1" fmla="*/ 221106 h 3634838"/>
              <a:gd name="connsiteX2" fmla="*/ 3469164 w 11668760"/>
              <a:gd name="connsiteY2" fmla="*/ 1947934 h 3634838"/>
              <a:gd name="connsiteX3" fmla="*/ 5168900 w 11668760"/>
              <a:gd name="connsiteY3" fmla="*/ 3631458 h 3634838"/>
              <a:gd name="connsiteX4" fmla="*/ 4953000 w 11668760"/>
              <a:gd name="connsiteY4" fmla="*/ 1383558 h 3634838"/>
              <a:gd name="connsiteX5" fmla="*/ 5806440 w 11668760"/>
              <a:gd name="connsiteY5" fmla="*/ 966998 h 3634838"/>
              <a:gd name="connsiteX6" fmla="*/ 7543800 w 11668760"/>
              <a:gd name="connsiteY6" fmla="*/ 540278 h 3634838"/>
              <a:gd name="connsiteX7" fmla="*/ 10977880 w 11668760"/>
              <a:gd name="connsiteY7" fmla="*/ 83078 h 3634838"/>
              <a:gd name="connsiteX8" fmla="*/ 11668760 w 11668760"/>
              <a:gd name="connsiteY8" fmla="*/ 1798 h 3634838"/>
              <a:gd name="connsiteX0" fmla="*/ 0 w 11668760"/>
              <a:gd name="connsiteY0" fmla="*/ 1932198 h 3631458"/>
              <a:gd name="connsiteX1" fmla="*/ 1733456 w 11668760"/>
              <a:gd name="connsiteY1" fmla="*/ 221106 h 3631458"/>
              <a:gd name="connsiteX2" fmla="*/ 3469164 w 11668760"/>
              <a:gd name="connsiteY2" fmla="*/ 1947934 h 3631458"/>
              <a:gd name="connsiteX3" fmla="*/ 5168900 w 11668760"/>
              <a:gd name="connsiteY3" fmla="*/ 3631458 h 3631458"/>
              <a:gd name="connsiteX4" fmla="*/ 6870700 w 11668760"/>
              <a:gd name="connsiteY4" fmla="*/ 1942358 h 3631458"/>
              <a:gd name="connsiteX5" fmla="*/ 5806440 w 11668760"/>
              <a:gd name="connsiteY5" fmla="*/ 966998 h 3631458"/>
              <a:gd name="connsiteX6" fmla="*/ 7543800 w 11668760"/>
              <a:gd name="connsiteY6" fmla="*/ 540278 h 3631458"/>
              <a:gd name="connsiteX7" fmla="*/ 10977880 w 11668760"/>
              <a:gd name="connsiteY7" fmla="*/ 83078 h 3631458"/>
              <a:gd name="connsiteX8" fmla="*/ 11668760 w 11668760"/>
              <a:gd name="connsiteY8" fmla="*/ 1798 h 3631458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5806440 w 11668760"/>
              <a:gd name="connsiteY5" fmla="*/ 9669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5806440 w 11668760"/>
              <a:gd name="connsiteY5" fmla="*/ 9669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5806440 w 11668760"/>
              <a:gd name="connsiteY5" fmla="*/ 9669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7647940 w 11668760"/>
              <a:gd name="connsiteY5" fmla="*/ 11574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7543800 w 11668760"/>
              <a:gd name="connsiteY5" fmla="*/ 540278 h 3631464"/>
              <a:gd name="connsiteX6" fmla="*/ 10977880 w 11668760"/>
              <a:gd name="connsiteY6" fmla="*/ 83078 h 3631464"/>
              <a:gd name="connsiteX7" fmla="*/ 11668760 w 11668760"/>
              <a:gd name="connsiteY7" fmla="*/ 1798 h 3631464"/>
              <a:gd name="connsiteX0" fmla="*/ 0 w 11668760"/>
              <a:gd name="connsiteY0" fmla="*/ 1932198 h 3631465"/>
              <a:gd name="connsiteX1" fmla="*/ 1733456 w 11668760"/>
              <a:gd name="connsiteY1" fmla="*/ 221106 h 3631465"/>
              <a:gd name="connsiteX2" fmla="*/ 3443764 w 11668760"/>
              <a:gd name="connsiteY2" fmla="*/ 1922534 h 3631465"/>
              <a:gd name="connsiteX3" fmla="*/ 5168900 w 11668760"/>
              <a:gd name="connsiteY3" fmla="*/ 3631458 h 3631465"/>
              <a:gd name="connsiteX4" fmla="*/ 6870700 w 11668760"/>
              <a:gd name="connsiteY4" fmla="*/ 1942358 h 3631465"/>
              <a:gd name="connsiteX5" fmla="*/ 10977880 w 11668760"/>
              <a:gd name="connsiteY5" fmla="*/ 83078 h 3631465"/>
              <a:gd name="connsiteX6" fmla="*/ 11668760 w 11668760"/>
              <a:gd name="connsiteY6" fmla="*/ 1798 h 3631465"/>
              <a:gd name="connsiteX0" fmla="*/ 0 w 11668760"/>
              <a:gd name="connsiteY0" fmla="*/ 1930400 h 3629667"/>
              <a:gd name="connsiteX1" fmla="*/ 1733456 w 11668760"/>
              <a:gd name="connsiteY1" fmla="*/ 219308 h 3629667"/>
              <a:gd name="connsiteX2" fmla="*/ 3443764 w 11668760"/>
              <a:gd name="connsiteY2" fmla="*/ 1920736 h 3629667"/>
              <a:gd name="connsiteX3" fmla="*/ 5168900 w 11668760"/>
              <a:gd name="connsiteY3" fmla="*/ 3629660 h 3629667"/>
              <a:gd name="connsiteX4" fmla="*/ 6870700 w 11668760"/>
              <a:gd name="connsiteY4" fmla="*/ 1940560 h 3629667"/>
              <a:gd name="connsiteX5" fmla="*/ 11668760 w 11668760"/>
              <a:gd name="connsiteY5" fmla="*/ 0 h 3629667"/>
              <a:gd name="connsiteX0" fmla="*/ 0 w 7896860"/>
              <a:gd name="connsiteY0" fmla="*/ 1711206 h 3410472"/>
              <a:gd name="connsiteX1" fmla="*/ 1733456 w 7896860"/>
              <a:gd name="connsiteY1" fmla="*/ 114 h 3410472"/>
              <a:gd name="connsiteX2" fmla="*/ 3443764 w 7896860"/>
              <a:gd name="connsiteY2" fmla="*/ 1701542 h 3410472"/>
              <a:gd name="connsiteX3" fmla="*/ 5168900 w 7896860"/>
              <a:gd name="connsiteY3" fmla="*/ 3410466 h 3410472"/>
              <a:gd name="connsiteX4" fmla="*/ 6870700 w 7896860"/>
              <a:gd name="connsiteY4" fmla="*/ 1721366 h 3410472"/>
              <a:gd name="connsiteX5" fmla="*/ 7896860 w 7896860"/>
              <a:gd name="connsiteY5" fmla="*/ 542806 h 3410472"/>
              <a:gd name="connsiteX0" fmla="*/ 0 w 7896860"/>
              <a:gd name="connsiteY0" fmla="*/ 1711206 h 3410472"/>
              <a:gd name="connsiteX1" fmla="*/ 1733456 w 7896860"/>
              <a:gd name="connsiteY1" fmla="*/ 114 h 3410472"/>
              <a:gd name="connsiteX2" fmla="*/ 3443764 w 7896860"/>
              <a:gd name="connsiteY2" fmla="*/ 1701542 h 3410472"/>
              <a:gd name="connsiteX3" fmla="*/ 5168900 w 7896860"/>
              <a:gd name="connsiteY3" fmla="*/ 3410466 h 3410472"/>
              <a:gd name="connsiteX4" fmla="*/ 6870700 w 7896860"/>
              <a:gd name="connsiteY4" fmla="*/ 1721366 h 3410472"/>
              <a:gd name="connsiteX5" fmla="*/ 7896860 w 7896860"/>
              <a:gd name="connsiteY5" fmla="*/ 542806 h 3410472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870700 w 8595360"/>
              <a:gd name="connsiteY4" fmla="*/ 1721366 h 3410473"/>
              <a:gd name="connsiteX5" fmla="*/ 8595360 w 8595360"/>
              <a:gd name="connsiteY5" fmla="*/ 72906 h 3410473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870700 w 8595360"/>
              <a:gd name="connsiteY4" fmla="*/ 1721366 h 3410473"/>
              <a:gd name="connsiteX5" fmla="*/ 8595360 w 8595360"/>
              <a:gd name="connsiteY5" fmla="*/ 72906 h 3410473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908800 w 8595360"/>
              <a:gd name="connsiteY4" fmla="*/ 1721366 h 3410473"/>
              <a:gd name="connsiteX5" fmla="*/ 8595360 w 8595360"/>
              <a:gd name="connsiteY5" fmla="*/ 72906 h 3410473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908800 w 8595360"/>
              <a:gd name="connsiteY4" fmla="*/ 1721366 h 3410473"/>
              <a:gd name="connsiteX5" fmla="*/ 8595360 w 8595360"/>
              <a:gd name="connsiteY5" fmla="*/ 72906 h 3410473"/>
              <a:gd name="connsiteX0" fmla="*/ 114703 w 8710063"/>
              <a:gd name="connsiteY0" fmla="*/ 1711374 h 3410641"/>
              <a:gd name="connsiteX1" fmla="*/ 132483 w 8710063"/>
              <a:gd name="connsiteY1" fmla="*/ 1567791 h 3410641"/>
              <a:gd name="connsiteX2" fmla="*/ 1848159 w 8710063"/>
              <a:gd name="connsiteY2" fmla="*/ 282 h 3410641"/>
              <a:gd name="connsiteX3" fmla="*/ 3558467 w 8710063"/>
              <a:gd name="connsiteY3" fmla="*/ 1701710 h 3410641"/>
              <a:gd name="connsiteX4" fmla="*/ 5283603 w 8710063"/>
              <a:gd name="connsiteY4" fmla="*/ 3410634 h 3410641"/>
              <a:gd name="connsiteX5" fmla="*/ 7023503 w 8710063"/>
              <a:gd name="connsiteY5" fmla="*/ 1721534 h 3410641"/>
              <a:gd name="connsiteX6" fmla="*/ 8710063 w 8710063"/>
              <a:gd name="connsiteY6" fmla="*/ 73074 h 3410641"/>
              <a:gd name="connsiteX0" fmla="*/ 117402 w 8712762"/>
              <a:gd name="connsiteY0" fmla="*/ 1711375 h 3410642"/>
              <a:gd name="connsiteX1" fmla="*/ 109783 w 8712762"/>
              <a:gd name="connsiteY1" fmla="*/ 1720192 h 3410642"/>
              <a:gd name="connsiteX2" fmla="*/ 135182 w 8712762"/>
              <a:gd name="connsiteY2" fmla="*/ 1567792 h 3410642"/>
              <a:gd name="connsiteX3" fmla="*/ 1850858 w 8712762"/>
              <a:gd name="connsiteY3" fmla="*/ 283 h 3410642"/>
              <a:gd name="connsiteX4" fmla="*/ 3561166 w 8712762"/>
              <a:gd name="connsiteY4" fmla="*/ 1701711 h 3410642"/>
              <a:gd name="connsiteX5" fmla="*/ 5286302 w 8712762"/>
              <a:gd name="connsiteY5" fmla="*/ 3410635 h 3410642"/>
              <a:gd name="connsiteX6" fmla="*/ 7026202 w 8712762"/>
              <a:gd name="connsiteY6" fmla="*/ 1721535 h 3410642"/>
              <a:gd name="connsiteX7" fmla="*/ 8712762 w 8712762"/>
              <a:gd name="connsiteY7" fmla="*/ 73075 h 3410642"/>
              <a:gd name="connsiteX0" fmla="*/ 947425 w 9542785"/>
              <a:gd name="connsiteY0" fmla="*/ 1711375 h 3410642"/>
              <a:gd name="connsiteX1" fmla="*/ 6 w 9542785"/>
              <a:gd name="connsiteY1" fmla="*/ 2482192 h 3410642"/>
              <a:gd name="connsiteX2" fmla="*/ 965205 w 9542785"/>
              <a:gd name="connsiteY2" fmla="*/ 1567792 h 3410642"/>
              <a:gd name="connsiteX3" fmla="*/ 2680881 w 9542785"/>
              <a:gd name="connsiteY3" fmla="*/ 283 h 3410642"/>
              <a:gd name="connsiteX4" fmla="*/ 4391189 w 9542785"/>
              <a:gd name="connsiteY4" fmla="*/ 1701711 h 3410642"/>
              <a:gd name="connsiteX5" fmla="*/ 6116325 w 9542785"/>
              <a:gd name="connsiteY5" fmla="*/ 3410635 h 3410642"/>
              <a:gd name="connsiteX6" fmla="*/ 7856225 w 9542785"/>
              <a:gd name="connsiteY6" fmla="*/ 1721535 h 3410642"/>
              <a:gd name="connsiteX7" fmla="*/ 9542785 w 9542785"/>
              <a:gd name="connsiteY7" fmla="*/ 73075 h 3410642"/>
              <a:gd name="connsiteX0" fmla="*/ 1865248 w 10460608"/>
              <a:gd name="connsiteY0" fmla="*/ 1711375 h 3410642"/>
              <a:gd name="connsiteX1" fmla="*/ 16130 w 10460608"/>
              <a:gd name="connsiteY1" fmla="*/ 3180692 h 3410642"/>
              <a:gd name="connsiteX2" fmla="*/ 917829 w 10460608"/>
              <a:gd name="connsiteY2" fmla="*/ 2482192 h 3410642"/>
              <a:gd name="connsiteX3" fmla="*/ 1883028 w 10460608"/>
              <a:gd name="connsiteY3" fmla="*/ 1567792 h 3410642"/>
              <a:gd name="connsiteX4" fmla="*/ 3598704 w 10460608"/>
              <a:gd name="connsiteY4" fmla="*/ 283 h 3410642"/>
              <a:gd name="connsiteX5" fmla="*/ 5309012 w 10460608"/>
              <a:gd name="connsiteY5" fmla="*/ 1701711 h 3410642"/>
              <a:gd name="connsiteX6" fmla="*/ 7034148 w 10460608"/>
              <a:gd name="connsiteY6" fmla="*/ 3410635 h 3410642"/>
              <a:gd name="connsiteX7" fmla="*/ 8774048 w 10460608"/>
              <a:gd name="connsiteY7" fmla="*/ 1721535 h 3410642"/>
              <a:gd name="connsiteX8" fmla="*/ 10460608 w 10460608"/>
              <a:gd name="connsiteY8" fmla="*/ 73075 h 3410642"/>
              <a:gd name="connsiteX0" fmla="*/ 1890648 w 10460608"/>
              <a:gd name="connsiteY0" fmla="*/ 3146475 h 3410642"/>
              <a:gd name="connsiteX1" fmla="*/ 16130 w 10460608"/>
              <a:gd name="connsiteY1" fmla="*/ 3180692 h 3410642"/>
              <a:gd name="connsiteX2" fmla="*/ 917829 w 10460608"/>
              <a:gd name="connsiteY2" fmla="*/ 2482192 h 3410642"/>
              <a:gd name="connsiteX3" fmla="*/ 1883028 w 10460608"/>
              <a:gd name="connsiteY3" fmla="*/ 1567792 h 3410642"/>
              <a:gd name="connsiteX4" fmla="*/ 3598704 w 10460608"/>
              <a:gd name="connsiteY4" fmla="*/ 283 h 3410642"/>
              <a:gd name="connsiteX5" fmla="*/ 5309012 w 10460608"/>
              <a:gd name="connsiteY5" fmla="*/ 1701711 h 3410642"/>
              <a:gd name="connsiteX6" fmla="*/ 7034148 w 10460608"/>
              <a:gd name="connsiteY6" fmla="*/ 3410635 h 3410642"/>
              <a:gd name="connsiteX7" fmla="*/ 8774048 w 10460608"/>
              <a:gd name="connsiteY7" fmla="*/ 1721535 h 3410642"/>
              <a:gd name="connsiteX8" fmla="*/ 10460608 w 10460608"/>
              <a:gd name="connsiteY8" fmla="*/ 73075 h 3410642"/>
              <a:gd name="connsiteX0" fmla="*/ 87248 w 10460608"/>
              <a:gd name="connsiteY0" fmla="*/ 3590975 h 3591058"/>
              <a:gd name="connsiteX1" fmla="*/ 16130 w 10460608"/>
              <a:gd name="connsiteY1" fmla="*/ 3180692 h 3591058"/>
              <a:gd name="connsiteX2" fmla="*/ 917829 w 10460608"/>
              <a:gd name="connsiteY2" fmla="*/ 2482192 h 3591058"/>
              <a:gd name="connsiteX3" fmla="*/ 1883028 w 10460608"/>
              <a:gd name="connsiteY3" fmla="*/ 1567792 h 3591058"/>
              <a:gd name="connsiteX4" fmla="*/ 3598704 w 10460608"/>
              <a:gd name="connsiteY4" fmla="*/ 283 h 3591058"/>
              <a:gd name="connsiteX5" fmla="*/ 5309012 w 10460608"/>
              <a:gd name="connsiteY5" fmla="*/ 1701711 h 3591058"/>
              <a:gd name="connsiteX6" fmla="*/ 7034148 w 10460608"/>
              <a:gd name="connsiteY6" fmla="*/ 3410635 h 3591058"/>
              <a:gd name="connsiteX7" fmla="*/ 8774048 w 10460608"/>
              <a:gd name="connsiteY7" fmla="*/ 1721535 h 3591058"/>
              <a:gd name="connsiteX8" fmla="*/ 10460608 w 10460608"/>
              <a:gd name="connsiteY8" fmla="*/ 73075 h 3591058"/>
              <a:gd name="connsiteX0" fmla="*/ 87248 w 10460608"/>
              <a:gd name="connsiteY0" fmla="*/ 3590696 h 3590779"/>
              <a:gd name="connsiteX1" fmla="*/ 16130 w 10460608"/>
              <a:gd name="connsiteY1" fmla="*/ 3180413 h 3590779"/>
              <a:gd name="connsiteX2" fmla="*/ 917829 w 10460608"/>
              <a:gd name="connsiteY2" fmla="*/ 2481913 h 3590779"/>
              <a:gd name="connsiteX3" fmla="*/ 1844928 w 10460608"/>
              <a:gd name="connsiteY3" fmla="*/ 1719913 h 3590779"/>
              <a:gd name="connsiteX4" fmla="*/ 3598704 w 10460608"/>
              <a:gd name="connsiteY4" fmla="*/ 4 h 3590779"/>
              <a:gd name="connsiteX5" fmla="*/ 5309012 w 10460608"/>
              <a:gd name="connsiteY5" fmla="*/ 1701432 h 3590779"/>
              <a:gd name="connsiteX6" fmla="*/ 7034148 w 10460608"/>
              <a:gd name="connsiteY6" fmla="*/ 3410356 h 3590779"/>
              <a:gd name="connsiteX7" fmla="*/ 8774048 w 10460608"/>
              <a:gd name="connsiteY7" fmla="*/ 1721256 h 3590779"/>
              <a:gd name="connsiteX8" fmla="*/ 10460608 w 10460608"/>
              <a:gd name="connsiteY8" fmla="*/ 72796 h 3590779"/>
              <a:gd name="connsiteX0" fmla="*/ 18 w 10373378"/>
              <a:gd name="connsiteY0" fmla="*/ 3590696 h 3590769"/>
              <a:gd name="connsiteX1" fmla="*/ 335300 w 10373378"/>
              <a:gd name="connsiteY1" fmla="*/ 3104213 h 3590769"/>
              <a:gd name="connsiteX2" fmla="*/ 830599 w 10373378"/>
              <a:gd name="connsiteY2" fmla="*/ 2481913 h 3590769"/>
              <a:gd name="connsiteX3" fmla="*/ 1757698 w 10373378"/>
              <a:gd name="connsiteY3" fmla="*/ 1719913 h 3590769"/>
              <a:gd name="connsiteX4" fmla="*/ 3511474 w 10373378"/>
              <a:gd name="connsiteY4" fmla="*/ 4 h 3590769"/>
              <a:gd name="connsiteX5" fmla="*/ 5221782 w 10373378"/>
              <a:gd name="connsiteY5" fmla="*/ 1701432 h 3590769"/>
              <a:gd name="connsiteX6" fmla="*/ 6946918 w 10373378"/>
              <a:gd name="connsiteY6" fmla="*/ 3410356 h 3590769"/>
              <a:gd name="connsiteX7" fmla="*/ 8686818 w 10373378"/>
              <a:gd name="connsiteY7" fmla="*/ 1721256 h 3590769"/>
              <a:gd name="connsiteX8" fmla="*/ 10373378 w 10373378"/>
              <a:gd name="connsiteY8" fmla="*/ 72796 h 3590769"/>
              <a:gd name="connsiteX0" fmla="*/ 24823 w 10062901"/>
              <a:gd name="connsiteY0" fmla="*/ 3104213 h 3410363"/>
              <a:gd name="connsiteX1" fmla="*/ 520122 w 10062901"/>
              <a:gd name="connsiteY1" fmla="*/ 2481913 h 3410363"/>
              <a:gd name="connsiteX2" fmla="*/ 1447221 w 10062901"/>
              <a:gd name="connsiteY2" fmla="*/ 1719913 h 3410363"/>
              <a:gd name="connsiteX3" fmla="*/ 3200997 w 10062901"/>
              <a:gd name="connsiteY3" fmla="*/ 4 h 3410363"/>
              <a:gd name="connsiteX4" fmla="*/ 4911305 w 10062901"/>
              <a:gd name="connsiteY4" fmla="*/ 1701432 h 3410363"/>
              <a:gd name="connsiteX5" fmla="*/ 6636441 w 10062901"/>
              <a:gd name="connsiteY5" fmla="*/ 3410356 h 3410363"/>
              <a:gd name="connsiteX6" fmla="*/ 8376341 w 10062901"/>
              <a:gd name="connsiteY6" fmla="*/ 1721256 h 3410363"/>
              <a:gd name="connsiteX7" fmla="*/ 10062901 w 10062901"/>
              <a:gd name="connsiteY7" fmla="*/ 72796 h 3410363"/>
              <a:gd name="connsiteX0" fmla="*/ 26613 w 10064691"/>
              <a:gd name="connsiteY0" fmla="*/ 3104213 h 3410363"/>
              <a:gd name="connsiteX1" fmla="*/ 471112 w 10064691"/>
              <a:gd name="connsiteY1" fmla="*/ 3053413 h 3410363"/>
              <a:gd name="connsiteX2" fmla="*/ 1449011 w 10064691"/>
              <a:gd name="connsiteY2" fmla="*/ 1719913 h 3410363"/>
              <a:gd name="connsiteX3" fmla="*/ 3202787 w 10064691"/>
              <a:gd name="connsiteY3" fmla="*/ 4 h 3410363"/>
              <a:gd name="connsiteX4" fmla="*/ 4913095 w 10064691"/>
              <a:gd name="connsiteY4" fmla="*/ 1701432 h 3410363"/>
              <a:gd name="connsiteX5" fmla="*/ 6638231 w 10064691"/>
              <a:gd name="connsiteY5" fmla="*/ 3410356 h 3410363"/>
              <a:gd name="connsiteX6" fmla="*/ 8378131 w 10064691"/>
              <a:gd name="connsiteY6" fmla="*/ 1721256 h 3410363"/>
              <a:gd name="connsiteX7" fmla="*/ 10064691 w 10064691"/>
              <a:gd name="connsiteY7" fmla="*/ 72796 h 3410363"/>
              <a:gd name="connsiteX0" fmla="*/ 0 w 10038078"/>
              <a:gd name="connsiteY0" fmla="*/ 3104213 h 3410363"/>
              <a:gd name="connsiteX1" fmla="*/ 1422398 w 10038078"/>
              <a:gd name="connsiteY1" fmla="*/ 1719913 h 3410363"/>
              <a:gd name="connsiteX2" fmla="*/ 3176174 w 10038078"/>
              <a:gd name="connsiteY2" fmla="*/ 4 h 3410363"/>
              <a:gd name="connsiteX3" fmla="*/ 4886482 w 10038078"/>
              <a:gd name="connsiteY3" fmla="*/ 1701432 h 3410363"/>
              <a:gd name="connsiteX4" fmla="*/ 6611618 w 10038078"/>
              <a:gd name="connsiteY4" fmla="*/ 3410356 h 3410363"/>
              <a:gd name="connsiteX5" fmla="*/ 8351518 w 10038078"/>
              <a:gd name="connsiteY5" fmla="*/ 1721256 h 3410363"/>
              <a:gd name="connsiteX6" fmla="*/ 10038078 w 10038078"/>
              <a:gd name="connsiteY6" fmla="*/ 72796 h 341036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7478" h="3434413">
                <a:moveTo>
                  <a:pt x="0" y="3434413"/>
                </a:moveTo>
                <a:cubicBezTo>
                  <a:pt x="1303866" y="3155013"/>
                  <a:pt x="1198032" y="2520013"/>
                  <a:pt x="1701798" y="1719913"/>
                </a:cubicBezTo>
                <a:cubicBezTo>
                  <a:pt x="2142260" y="834245"/>
                  <a:pt x="2878227" y="3084"/>
                  <a:pt x="3455574" y="4"/>
                </a:cubicBezTo>
                <a:cubicBezTo>
                  <a:pt x="4032921" y="-3076"/>
                  <a:pt x="5154175" y="1778044"/>
                  <a:pt x="5165882" y="1701432"/>
                </a:cubicBezTo>
                <a:cubicBezTo>
                  <a:pt x="5883073" y="3177956"/>
                  <a:pt x="6313512" y="3407052"/>
                  <a:pt x="6891018" y="3410356"/>
                </a:cubicBezTo>
                <a:cubicBezTo>
                  <a:pt x="7468524" y="3413660"/>
                  <a:pt x="8136041" y="2328316"/>
                  <a:pt x="8630918" y="1721256"/>
                </a:cubicBezTo>
                <a:cubicBezTo>
                  <a:pt x="9125795" y="1114196"/>
                  <a:pt x="9127382" y="-119821"/>
                  <a:pt x="10317478" y="7279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3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0538"/>
            <a:ext cx="824324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48691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90      1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5733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180     0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6623704" y="4822994"/>
            <a:ext cx="902650" cy="461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60232" y="5640924"/>
            <a:ext cx="902650" cy="461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61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5"/>
            <p:cNvGrpSpPr/>
            <p:nvPr/>
          </p:nvGrpSpPr>
          <p:grpSpPr>
            <a:xfrm>
              <a:off x="395536" y="0"/>
              <a:ext cx="8640960" cy="6858000"/>
              <a:chOff x="395536" y="0"/>
              <a:chExt cx="8640960" cy="6858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553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82758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5963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9168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12372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55577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98782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41987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5192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71601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4806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011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01216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44420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7625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0830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74035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17240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60444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03649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5400000">
              <a:off x="4572000" y="-4383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72000" y="-3951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72000" y="-3519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572000" y="-3087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572000" y="-2655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72000" y="-222312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72000" y="-179107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572000" y="-135902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572000" y="-92697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572000" y="-49492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572000" y="-6288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572000" y="369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572000" y="801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572000" y="1233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572000" y="1665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572000" y="2097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249760" y="0"/>
              <a:ext cx="0" cy="685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0" y="3645024"/>
              <a:ext cx="914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86914" y="3717032"/>
              <a:ext cx="9057086" cy="36933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GB" dirty="0" smtClean="0"/>
                <a:t> </a:t>
              </a:r>
              <a:r>
                <a:rPr lang="en-GB" dirty="0"/>
                <a:t> </a:t>
              </a:r>
              <a:r>
                <a:rPr lang="en-GB" dirty="0" smtClean="0"/>
                <a:t>                                                 90                            180                          270                          360 </a:t>
              </a:r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7726" y="28069"/>
              <a:ext cx="504056" cy="6801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8</a:t>
              </a:r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sz="2400" dirty="0"/>
            </a:p>
            <a:p>
              <a:endParaRPr lang="en-GB" dirty="0" smtClean="0"/>
            </a:p>
            <a:p>
              <a:r>
                <a:rPr lang="en-GB" dirty="0"/>
                <a:t>1</a:t>
              </a:r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sz="2800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r>
                <a:rPr lang="en-GB" dirty="0" smtClean="0"/>
                <a:t>-1</a:t>
              </a:r>
            </a:p>
            <a:p>
              <a:endParaRPr lang="en-GB" sz="2400" dirty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/>
                        </a:rPr>
                        <m:t>𝑦</m:t>
                      </m:r>
                      <m:r>
                        <a:rPr lang="en-GB" sz="4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4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116632"/>
              <a:ext cx="4211959" cy="741680"/>
            </p:xfrm>
            <a:graphic>
              <a:graphicData uri="http://schemas.openxmlformats.org/drawingml/2006/table">
                <a:tbl>
                  <a:tblPr firstCol="1" bandRow="1">
                    <a:tableStyleId>{F5AB1C69-6EDB-4FF4-983F-18BD219EF322}</a:tableStyleId>
                  </a:tblPr>
                  <a:tblGrid>
                    <a:gridCol w="5395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7847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8967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0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360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6392164"/>
                  </p:ext>
                </p:extLst>
              </p:nvPr>
            </p:nvGraphicFramePr>
            <p:xfrm>
              <a:off x="0" y="116632"/>
              <a:ext cx="4211959" cy="741680"/>
            </p:xfrm>
            <a:graphic>
              <a:graphicData uri="http://schemas.openxmlformats.org/drawingml/2006/table">
                <a:tbl>
                  <a:tblPr firstCol="1" bandRow="1">
                    <a:tableStyleId>{F5AB1C69-6EDB-4FF4-983F-18BD219EF322}</a:tableStyleId>
                  </a:tblPr>
                  <a:tblGrid>
                    <a:gridCol w="539552"/>
                    <a:gridCol w="792088"/>
                    <a:gridCol w="792088"/>
                    <a:gridCol w="720080"/>
                    <a:gridCol w="778477"/>
                    <a:gridCol w="58967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8197" r="-67640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 smtClean="0"/>
                            <a:t>0</a:t>
                          </a:r>
                          <a:endParaRPr lang="en-GB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90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180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270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360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8197" r="-67640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-1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9" name="Rectangle 48"/>
          <p:cNvSpPr/>
          <p:nvPr/>
        </p:nvSpPr>
        <p:spPr>
          <a:xfrm>
            <a:off x="523626" y="466601"/>
            <a:ext cx="77868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1149413" y="1849232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302308" y="466601"/>
            <a:ext cx="812800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Oval 55"/>
          <p:cNvSpPr/>
          <p:nvPr/>
        </p:nvSpPr>
        <p:spPr>
          <a:xfrm>
            <a:off x="2912877" y="356922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126790" y="466601"/>
            <a:ext cx="69951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Oval 59"/>
          <p:cNvSpPr/>
          <p:nvPr/>
        </p:nvSpPr>
        <p:spPr>
          <a:xfrm>
            <a:off x="4629832" y="5297420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810866" y="466601"/>
            <a:ext cx="77744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Oval 61"/>
          <p:cNvSpPr/>
          <p:nvPr/>
        </p:nvSpPr>
        <p:spPr>
          <a:xfrm>
            <a:off x="6356561" y="3571212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3594100" y="466601"/>
            <a:ext cx="61650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Oval 63"/>
          <p:cNvSpPr/>
          <p:nvPr/>
        </p:nvSpPr>
        <p:spPr>
          <a:xfrm>
            <a:off x="8072053" y="184770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-467567" y="1930594"/>
            <a:ext cx="10317478" cy="3422130"/>
          </a:xfrm>
          <a:custGeom>
            <a:avLst/>
            <a:gdLst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203200 w 7579360"/>
              <a:gd name="connsiteY2" fmla="*/ 2294467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606619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606619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606619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31656 w 7579360"/>
              <a:gd name="connsiteY1" fmla="*/ 3110675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11668760"/>
              <a:gd name="connsiteY0" fmla="*/ 1932198 h 3111954"/>
              <a:gd name="connsiteX1" fmla="*/ 4121056 w 11668760"/>
              <a:gd name="connsiteY1" fmla="*/ 3104006 h 3111954"/>
              <a:gd name="connsiteX2" fmla="*/ 4193064 w 11668760"/>
              <a:gd name="connsiteY2" fmla="*/ 2455934 h 3111954"/>
              <a:gd name="connsiteX3" fmla="*/ 4495800 w 11668760"/>
              <a:gd name="connsiteY3" fmla="*/ 1840758 h 3111954"/>
              <a:gd name="connsiteX4" fmla="*/ 4953000 w 11668760"/>
              <a:gd name="connsiteY4" fmla="*/ 1383558 h 3111954"/>
              <a:gd name="connsiteX5" fmla="*/ 5806440 w 11668760"/>
              <a:gd name="connsiteY5" fmla="*/ 966998 h 3111954"/>
              <a:gd name="connsiteX6" fmla="*/ 7543800 w 11668760"/>
              <a:gd name="connsiteY6" fmla="*/ 540278 h 3111954"/>
              <a:gd name="connsiteX7" fmla="*/ 10977880 w 11668760"/>
              <a:gd name="connsiteY7" fmla="*/ 83078 h 3111954"/>
              <a:gd name="connsiteX8" fmla="*/ 11668760 w 11668760"/>
              <a:gd name="connsiteY8" fmla="*/ 1798 h 3111954"/>
              <a:gd name="connsiteX0" fmla="*/ 0 w 11668760"/>
              <a:gd name="connsiteY0" fmla="*/ 1932198 h 2457868"/>
              <a:gd name="connsiteX1" fmla="*/ 1733456 w 11668760"/>
              <a:gd name="connsiteY1" fmla="*/ 221106 h 2457868"/>
              <a:gd name="connsiteX2" fmla="*/ 4193064 w 11668760"/>
              <a:gd name="connsiteY2" fmla="*/ 2455934 h 2457868"/>
              <a:gd name="connsiteX3" fmla="*/ 4495800 w 11668760"/>
              <a:gd name="connsiteY3" fmla="*/ 1840758 h 2457868"/>
              <a:gd name="connsiteX4" fmla="*/ 4953000 w 11668760"/>
              <a:gd name="connsiteY4" fmla="*/ 1383558 h 2457868"/>
              <a:gd name="connsiteX5" fmla="*/ 5806440 w 11668760"/>
              <a:gd name="connsiteY5" fmla="*/ 966998 h 2457868"/>
              <a:gd name="connsiteX6" fmla="*/ 7543800 w 11668760"/>
              <a:gd name="connsiteY6" fmla="*/ 540278 h 2457868"/>
              <a:gd name="connsiteX7" fmla="*/ 10977880 w 11668760"/>
              <a:gd name="connsiteY7" fmla="*/ 83078 h 2457868"/>
              <a:gd name="connsiteX8" fmla="*/ 11668760 w 11668760"/>
              <a:gd name="connsiteY8" fmla="*/ 1798 h 2457868"/>
              <a:gd name="connsiteX0" fmla="*/ 0 w 11668760"/>
              <a:gd name="connsiteY0" fmla="*/ 1932198 h 1950310"/>
              <a:gd name="connsiteX1" fmla="*/ 1733456 w 11668760"/>
              <a:gd name="connsiteY1" fmla="*/ 221106 h 1950310"/>
              <a:gd name="connsiteX2" fmla="*/ 3469164 w 11668760"/>
              <a:gd name="connsiteY2" fmla="*/ 1947934 h 1950310"/>
              <a:gd name="connsiteX3" fmla="*/ 4495800 w 11668760"/>
              <a:gd name="connsiteY3" fmla="*/ 1840758 h 1950310"/>
              <a:gd name="connsiteX4" fmla="*/ 4953000 w 11668760"/>
              <a:gd name="connsiteY4" fmla="*/ 1383558 h 1950310"/>
              <a:gd name="connsiteX5" fmla="*/ 5806440 w 11668760"/>
              <a:gd name="connsiteY5" fmla="*/ 966998 h 1950310"/>
              <a:gd name="connsiteX6" fmla="*/ 7543800 w 11668760"/>
              <a:gd name="connsiteY6" fmla="*/ 540278 h 1950310"/>
              <a:gd name="connsiteX7" fmla="*/ 10977880 w 11668760"/>
              <a:gd name="connsiteY7" fmla="*/ 83078 h 1950310"/>
              <a:gd name="connsiteX8" fmla="*/ 11668760 w 11668760"/>
              <a:gd name="connsiteY8" fmla="*/ 1798 h 1950310"/>
              <a:gd name="connsiteX0" fmla="*/ 0 w 11668760"/>
              <a:gd name="connsiteY0" fmla="*/ 1932198 h 3634838"/>
              <a:gd name="connsiteX1" fmla="*/ 1733456 w 11668760"/>
              <a:gd name="connsiteY1" fmla="*/ 221106 h 3634838"/>
              <a:gd name="connsiteX2" fmla="*/ 3469164 w 11668760"/>
              <a:gd name="connsiteY2" fmla="*/ 1947934 h 3634838"/>
              <a:gd name="connsiteX3" fmla="*/ 5168900 w 11668760"/>
              <a:gd name="connsiteY3" fmla="*/ 3631458 h 3634838"/>
              <a:gd name="connsiteX4" fmla="*/ 4953000 w 11668760"/>
              <a:gd name="connsiteY4" fmla="*/ 1383558 h 3634838"/>
              <a:gd name="connsiteX5" fmla="*/ 5806440 w 11668760"/>
              <a:gd name="connsiteY5" fmla="*/ 966998 h 3634838"/>
              <a:gd name="connsiteX6" fmla="*/ 7543800 w 11668760"/>
              <a:gd name="connsiteY6" fmla="*/ 540278 h 3634838"/>
              <a:gd name="connsiteX7" fmla="*/ 10977880 w 11668760"/>
              <a:gd name="connsiteY7" fmla="*/ 83078 h 3634838"/>
              <a:gd name="connsiteX8" fmla="*/ 11668760 w 11668760"/>
              <a:gd name="connsiteY8" fmla="*/ 1798 h 3634838"/>
              <a:gd name="connsiteX0" fmla="*/ 0 w 11668760"/>
              <a:gd name="connsiteY0" fmla="*/ 1932198 h 3631458"/>
              <a:gd name="connsiteX1" fmla="*/ 1733456 w 11668760"/>
              <a:gd name="connsiteY1" fmla="*/ 221106 h 3631458"/>
              <a:gd name="connsiteX2" fmla="*/ 3469164 w 11668760"/>
              <a:gd name="connsiteY2" fmla="*/ 1947934 h 3631458"/>
              <a:gd name="connsiteX3" fmla="*/ 5168900 w 11668760"/>
              <a:gd name="connsiteY3" fmla="*/ 3631458 h 3631458"/>
              <a:gd name="connsiteX4" fmla="*/ 6870700 w 11668760"/>
              <a:gd name="connsiteY4" fmla="*/ 1942358 h 3631458"/>
              <a:gd name="connsiteX5" fmla="*/ 5806440 w 11668760"/>
              <a:gd name="connsiteY5" fmla="*/ 966998 h 3631458"/>
              <a:gd name="connsiteX6" fmla="*/ 7543800 w 11668760"/>
              <a:gd name="connsiteY6" fmla="*/ 540278 h 3631458"/>
              <a:gd name="connsiteX7" fmla="*/ 10977880 w 11668760"/>
              <a:gd name="connsiteY7" fmla="*/ 83078 h 3631458"/>
              <a:gd name="connsiteX8" fmla="*/ 11668760 w 11668760"/>
              <a:gd name="connsiteY8" fmla="*/ 1798 h 3631458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5806440 w 11668760"/>
              <a:gd name="connsiteY5" fmla="*/ 9669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5806440 w 11668760"/>
              <a:gd name="connsiteY5" fmla="*/ 9669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5806440 w 11668760"/>
              <a:gd name="connsiteY5" fmla="*/ 9669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7647940 w 11668760"/>
              <a:gd name="connsiteY5" fmla="*/ 11574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7543800 w 11668760"/>
              <a:gd name="connsiteY5" fmla="*/ 540278 h 3631464"/>
              <a:gd name="connsiteX6" fmla="*/ 10977880 w 11668760"/>
              <a:gd name="connsiteY6" fmla="*/ 83078 h 3631464"/>
              <a:gd name="connsiteX7" fmla="*/ 11668760 w 11668760"/>
              <a:gd name="connsiteY7" fmla="*/ 1798 h 3631464"/>
              <a:gd name="connsiteX0" fmla="*/ 0 w 11668760"/>
              <a:gd name="connsiteY0" fmla="*/ 1932198 h 3631465"/>
              <a:gd name="connsiteX1" fmla="*/ 1733456 w 11668760"/>
              <a:gd name="connsiteY1" fmla="*/ 221106 h 3631465"/>
              <a:gd name="connsiteX2" fmla="*/ 3443764 w 11668760"/>
              <a:gd name="connsiteY2" fmla="*/ 1922534 h 3631465"/>
              <a:gd name="connsiteX3" fmla="*/ 5168900 w 11668760"/>
              <a:gd name="connsiteY3" fmla="*/ 3631458 h 3631465"/>
              <a:gd name="connsiteX4" fmla="*/ 6870700 w 11668760"/>
              <a:gd name="connsiteY4" fmla="*/ 1942358 h 3631465"/>
              <a:gd name="connsiteX5" fmla="*/ 10977880 w 11668760"/>
              <a:gd name="connsiteY5" fmla="*/ 83078 h 3631465"/>
              <a:gd name="connsiteX6" fmla="*/ 11668760 w 11668760"/>
              <a:gd name="connsiteY6" fmla="*/ 1798 h 3631465"/>
              <a:gd name="connsiteX0" fmla="*/ 0 w 11668760"/>
              <a:gd name="connsiteY0" fmla="*/ 1930400 h 3629667"/>
              <a:gd name="connsiteX1" fmla="*/ 1733456 w 11668760"/>
              <a:gd name="connsiteY1" fmla="*/ 219308 h 3629667"/>
              <a:gd name="connsiteX2" fmla="*/ 3443764 w 11668760"/>
              <a:gd name="connsiteY2" fmla="*/ 1920736 h 3629667"/>
              <a:gd name="connsiteX3" fmla="*/ 5168900 w 11668760"/>
              <a:gd name="connsiteY3" fmla="*/ 3629660 h 3629667"/>
              <a:gd name="connsiteX4" fmla="*/ 6870700 w 11668760"/>
              <a:gd name="connsiteY4" fmla="*/ 1940560 h 3629667"/>
              <a:gd name="connsiteX5" fmla="*/ 11668760 w 11668760"/>
              <a:gd name="connsiteY5" fmla="*/ 0 h 3629667"/>
              <a:gd name="connsiteX0" fmla="*/ 0 w 7896860"/>
              <a:gd name="connsiteY0" fmla="*/ 1711206 h 3410472"/>
              <a:gd name="connsiteX1" fmla="*/ 1733456 w 7896860"/>
              <a:gd name="connsiteY1" fmla="*/ 114 h 3410472"/>
              <a:gd name="connsiteX2" fmla="*/ 3443764 w 7896860"/>
              <a:gd name="connsiteY2" fmla="*/ 1701542 h 3410472"/>
              <a:gd name="connsiteX3" fmla="*/ 5168900 w 7896860"/>
              <a:gd name="connsiteY3" fmla="*/ 3410466 h 3410472"/>
              <a:gd name="connsiteX4" fmla="*/ 6870700 w 7896860"/>
              <a:gd name="connsiteY4" fmla="*/ 1721366 h 3410472"/>
              <a:gd name="connsiteX5" fmla="*/ 7896860 w 7896860"/>
              <a:gd name="connsiteY5" fmla="*/ 542806 h 3410472"/>
              <a:gd name="connsiteX0" fmla="*/ 0 w 7896860"/>
              <a:gd name="connsiteY0" fmla="*/ 1711206 h 3410472"/>
              <a:gd name="connsiteX1" fmla="*/ 1733456 w 7896860"/>
              <a:gd name="connsiteY1" fmla="*/ 114 h 3410472"/>
              <a:gd name="connsiteX2" fmla="*/ 3443764 w 7896860"/>
              <a:gd name="connsiteY2" fmla="*/ 1701542 h 3410472"/>
              <a:gd name="connsiteX3" fmla="*/ 5168900 w 7896860"/>
              <a:gd name="connsiteY3" fmla="*/ 3410466 h 3410472"/>
              <a:gd name="connsiteX4" fmla="*/ 6870700 w 7896860"/>
              <a:gd name="connsiteY4" fmla="*/ 1721366 h 3410472"/>
              <a:gd name="connsiteX5" fmla="*/ 7896860 w 7896860"/>
              <a:gd name="connsiteY5" fmla="*/ 542806 h 3410472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870700 w 8595360"/>
              <a:gd name="connsiteY4" fmla="*/ 1721366 h 3410473"/>
              <a:gd name="connsiteX5" fmla="*/ 8595360 w 8595360"/>
              <a:gd name="connsiteY5" fmla="*/ 72906 h 3410473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870700 w 8595360"/>
              <a:gd name="connsiteY4" fmla="*/ 1721366 h 3410473"/>
              <a:gd name="connsiteX5" fmla="*/ 8595360 w 8595360"/>
              <a:gd name="connsiteY5" fmla="*/ 72906 h 3410473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908800 w 8595360"/>
              <a:gd name="connsiteY4" fmla="*/ 1721366 h 3410473"/>
              <a:gd name="connsiteX5" fmla="*/ 8595360 w 8595360"/>
              <a:gd name="connsiteY5" fmla="*/ 72906 h 3410473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908800 w 8595360"/>
              <a:gd name="connsiteY4" fmla="*/ 1721366 h 3410473"/>
              <a:gd name="connsiteX5" fmla="*/ 8595360 w 8595360"/>
              <a:gd name="connsiteY5" fmla="*/ 72906 h 3410473"/>
              <a:gd name="connsiteX0" fmla="*/ 114703 w 8710063"/>
              <a:gd name="connsiteY0" fmla="*/ 1711374 h 3410641"/>
              <a:gd name="connsiteX1" fmla="*/ 132483 w 8710063"/>
              <a:gd name="connsiteY1" fmla="*/ 1567791 h 3410641"/>
              <a:gd name="connsiteX2" fmla="*/ 1848159 w 8710063"/>
              <a:gd name="connsiteY2" fmla="*/ 282 h 3410641"/>
              <a:gd name="connsiteX3" fmla="*/ 3558467 w 8710063"/>
              <a:gd name="connsiteY3" fmla="*/ 1701710 h 3410641"/>
              <a:gd name="connsiteX4" fmla="*/ 5283603 w 8710063"/>
              <a:gd name="connsiteY4" fmla="*/ 3410634 h 3410641"/>
              <a:gd name="connsiteX5" fmla="*/ 7023503 w 8710063"/>
              <a:gd name="connsiteY5" fmla="*/ 1721534 h 3410641"/>
              <a:gd name="connsiteX6" fmla="*/ 8710063 w 8710063"/>
              <a:gd name="connsiteY6" fmla="*/ 73074 h 3410641"/>
              <a:gd name="connsiteX0" fmla="*/ 117402 w 8712762"/>
              <a:gd name="connsiteY0" fmla="*/ 1711375 h 3410642"/>
              <a:gd name="connsiteX1" fmla="*/ 109783 w 8712762"/>
              <a:gd name="connsiteY1" fmla="*/ 1720192 h 3410642"/>
              <a:gd name="connsiteX2" fmla="*/ 135182 w 8712762"/>
              <a:gd name="connsiteY2" fmla="*/ 1567792 h 3410642"/>
              <a:gd name="connsiteX3" fmla="*/ 1850858 w 8712762"/>
              <a:gd name="connsiteY3" fmla="*/ 283 h 3410642"/>
              <a:gd name="connsiteX4" fmla="*/ 3561166 w 8712762"/>
              <a:gd name="connsiteY4" fmla="*/ 1701711 h 3410642"/>
              <a:gd name="connsiteX5" fmla="*/ 5286302 w 8712762"/>
              <a:gd name="connsiteY5" fmla="*/ 3410635 h 3410642"/>
              <a:gd name="connsiteX6" fmla="*/ 7026202 w 8712762"/>
              <a:gd name="connsiteY6" fmla="*/ 1721535 h 3410642"/>
              <a:gd name="connsiteX7" fmla="*/ 8712762 w 8712762"/>
              <a:gd name="connsiteY7" fmla="*/ 73075 h 3410642"/>
              <a:gd name="connsiteX0" fmla="*/ 947425 w 9542785"/>
              <a:gd name="connsiteY0" fmla="*/ 1711375 h 3410642"/>
              <a:gd name="connsiteX1" fmla="*/ 6 w 9542785"/>
              <a:gd name="connsiteY1" fmla="*/ 2482192 h 3410642"/>
              <a:gd name="connsiteX2" fmla="*/ 965205 w 9542785"/>
              <a:gd name="connsiteY2" fmla="*/ 1567792 h 3410642"/>
              <a:gd name="connsiteX3" fmla="*/ 2680881 w 9542785"/>
              <a:gd name="connsiteY3" fmla="*/ 283 h 3410642"/>
              <a:gd name="connsiteX4" fmla="*/ 4391189 w 9542785"/>
              <a:gd name="connsiteY4" fmla="*/ 1701711 h 3410642"/>
              <a:gd name="connsiteX5" fmla="*/ 6116325 w 9542785"/>
              <a:gd name="connsiteY5" fmla="*/ 3410635 h 3410642"/>
              <a:gd name="connsiteX6" fmla="*/ 7856225 w 9542785"/>
              <a:gd name="connsiteY6" fmla="*/ 1721535 h 3410642"/>
              <a:gd name="connsiteX7" fmla="*/ 9542785 w 9542785"/>
              <a:gd name="connsiteY7" fmla="*/ 73075 h 3410642"/>
              <a:gd name="connsiteX0" fmla="*/ 1865248 w 10460608"/>
              <a:gd name="connsiteY0" fmla="*/ 1711375 h 3410642"/>
              <a:gd name="connsiteX1" fmla="*/ 16130 w 10460608"/>
              <a:gd name="connsiteY1" fmla="*/ 3180692 h 3410642"/>
              <a:gd name="connsiteX2" fmla="*/ 917829 w 10460608"/>
              <a:gd name="connsiteY2" fmla="*/ 2482192 h 3410642"/>
              <a:gd name="connsiteX3" fmla="*/ 1883028 w 10460608"/>
              <a:gd name="connsiteY3" fmla="*/ 1567792 h 3410642"/>
              <a:gd name="connsiteX4" fmla="*/ 3598704 w 10460608"/>
              <a:gd name="connsiteY4" fmla="*/ 283 h 3410642"/>
              <a:gd name="connsiteX5" fmla="*/ 5309012 w 10460608"/>
              <a:gd name="connsiteY5" fmla="*/ 1701711 h 3410642"/>
              <a:gd name="connsiteX6" fmla="*/ 7034148 w 10460608"/>
              <a:gd name="connsiteY6" fmla="*/ 3410635 h 3410642"/>
              <a:gd name="connsiteX7" fmla="*/ 8774048 w 10460608"/>
              <a:gd name="connsiteY7" fmla="*/ 1721535 h 3410642"/>
              <a:gd name="connsiteX8" fmla="*/ 10460608 w 10460608"/>
              <a:gd name="connsiteY8" fmla="*/ 73075 h 3410642"/>
              <a:gd name="connsiteX0" fmla="*/ 1890648 w 10460608"/>
              <a:gd name="connsiteY0" fmla="*/ 3146475 h 3410642"/>
              <a:gd name="connsiteX1" fmla="*/ 16130 w 10460608"/>
              <a:gd name="connsiteY1" fmla="*/ 3180692 h 3410642"/>
              <a:gd name="connsiteX2" fmla="*/ 917829 w 10460608"/>
              <a:gd name="connsiteY2" fmla="*/ 2482192 h 3410642"/>
              <a:gd name="connsiteX3" fmla="*/ 1883028 w 10460608"/>
              <a:gd name="connsiteY3" fmla="*/ 1567792 h 3410642"/>
              <a:gd name="connsiteX4" fmla="*/ 3598704 w 10460608"/>
              <a:gd name="connsiteY4" fmla="*/ 283 h 3410642"/>
              <a:gd name="connsiteX5" fmla="*/ 5309012 w 10460608"/>
              <a:gd name="connsiteY5" fmla="*/ 1701711 h 3410642"/>
              <a:gd name="connsiteX6" fmla="*/ 7034148 w 10460608"/>
              <a:gd name="connsiteY6" fmla="*/ 3410635 h 3410642"/>
              <a:gd name="connsiteX7" fmla="*/ 8774048 w 10460608"/>
              <a:gd name="connsiteY7" fmla="*/ 1721535 h 3410642"/>
              <a:gd name="connsiteX8" fmla="*/ 10460608 w 10460608"/>
              <a:gd name="connsiteY8" fmla="*/ 73075 h 3410642"/>
              <a:gd name="connsiteX0" fmla="*/ 87248 w 10460608"/>
              <a:gd name="connsiteY0" fmla="*/ 3590975 h 3591058"/>
              <a:gd name="connsiteX1" fmla="*/ 16130 w 10460608"/>
              <a:gd name="connsiteY1" fmla="*/ 3180692 h 3591058"/>
              <a:gd name="connsiteX2" fmla="*/ 917829 w 10460608"/>
              <a:gd name="connsiteY2" fmla="*/ 2482192 h 3591058"/>
              <a:gd name="connsiteX3" fmla="*/ 1883028 w 10460608"/>
              <a:gd name="connsiteY3" fmla="*/ 1567792 h 3591058"/>
              <a:gd name="connsiteX4" fmla="*/ 3598704 w 10460608"/>
              <a:gd name="connsiteY4" fmla="*/ 283 h 3591058"/>
              <a:gd name="connsiteX5" fmla="*/ 5309012 w 10460608"/>
              <a:gd name="connsiteY5" fmla="*/ 1701711 h 3591058"/>
              <a:gd name="connsiteX6" fmla="*/ 7034148 w 10460608"/>
              <a:gd name="connsiteY6" fmla="*/ 3410635 h 3591058"/>
              <a:gd name="connsiteX7" fmla="*/ 8774048 w 10460608"/>
              <a:gd name="connsiteY7" fmla="*/ 1721535 h 3591058"/>
              <a:gd name="connsiteX8" fmla="*/ 10460608 w 10460608"/>
              <a:gd name="connsiteY8" fmla="*/ 73075 h 3591058"/>
              <a:gd name="connsiteX0" fmla="*/ 87248 w 10460608"/>
              <a:gd name="connsiteY0" fmla="*/ 3590696 h 3590779"/>
              <a:gd name="connsiteX1" fmla="*/ 16130 w 10460608"/>
              <a:gd name="connsiteY1" fmla="*/ 3180413 h 3590779"/>
              <a:gd name="connsiteX2" fmla="*/ 917829 w 10460608"/>
              <a:gd name="connsiteY2" fmla="*/ 2481913 h 3590779"/>
              <a:gd name="connsiteX3" fmla="*/ 1844928 w 10460608"/>
              <a:gd name="connsiteY3" fmla="*/ 1719913 h 3590779"/>
              <a:gd name="connsiteX4" fmla="*/ 3598704 w 10460608"/>
              <a:gd name="connsiteY4" fmla="*/ 4 h 3590779"/>
              <a:gd name="connsiteX5" fmla="*/ 5309012 w 10460608"/>
              <a:gd name="connsiteY5" fmla="*/ 1701432 h 3590779"/>
              <a:gd name="connsiteX6" fmla="*/ 7034148 w 10460608"/>
              <a:gd name="connsiteY6" fmla="*/ 3410356 h 3590779"/>
              <a:gd name="connsiteX7" fmla="*/ 8774048 w 10460608"/>
              <a:gd name="connsiteY7" fmla="*/ 1721256 h 3590779"/>
              <a:gd name="connsiteX8" fmla="*/ 10460608 w 10460608"/>
              <a:gd name="connsiteY8" fmla="*/ 72796 h 3590779"/>
              <a:gd name="connsiteX0" fmla="*/ 18 w 10373378"/>
              <a:gd name="connsiteY0" fmla="*/ 3590696 h 3590769"/>
              <a:gd name="connsiteX1" fmla="*/ 335300 w 10373378"/>
              <a:gd name="connsiteY1" fmla="*/ 3104213 h 3590769"/>
              <a:gd name="connsiteX2" fmla="*/ 830599 w 10373378"/>
              <a:gd name="connsiteY2" fmla="*/ 2481913 h 3590769"/>
              <a:gd name="connsiteX3" fmla="*/ 1757698 w 10373378"/>
              <a:gd name="connsiteY3" fmla="*/ 1719913 h 3590769"/>
              <a:gd name="connsiteX4" fmla="*/ 3511474 w 10373378"/>
              <a:gd name="connsiteY4" fmla="*/ 4 h 3590769"/>
              <a:gd name="connsiteX5" fmla="*/ 5221782 w 10373378"/>
              <a:gd name="connsiteY5" fmla="*/ 1701432 h 3590769"/>
              <a:gd name="connsiteX6" fmla="*/ 6946918 w 10373378"/>
              <a:gd name="connsiteY6" fmla="*/ 3410356 h 3590769"/>
              <a:gd name="connsiteX7" fmla="*/ 8686818 w 10373378"/>
              <a:gd name="connsiteY7" fmla="*/ 1721256 h 3590769"/>
              <a:gd name="connsiteX8" fmla="*/ 10373378 w 10373378"/>
              <a:gd name="connsiteY8" fmla="*/ 72796 h 3590769"/>
              <a:gd name="connsiteX0" fmla="*/ 24823 w 10062901"/>
              <a:gd name="connsiteY0" fmla="*/ 3104213 h 3410363"/>
              <a:gd name="connsiteX1" fmla="*/ 520122 w 10062901"/>
              <a:gd name="connsiteY1" fmla="*/ 2481913 h 3410363"/>
              <a:gd name="connsiteX2" fmla="*/ 1447221 w 10062901"/>
              <a:gd name="connsiteY2" fmla="*/ 1719913 h 3410363"/>
              <a:gd name="connsiteX3" fmla="*/ 3200997 w 10062901"/>
              <a:gd name="connsiteY3" fmla="*/ 4 h 3410363"/>
              <a:gd name="connsiteX4" fmla="*/ 4911305 w 10062901"/>
              <a:gd name="connsiteY4" fmla="*/ 1701432 h 3410363"/>
              <a:gd name="connsiteX5" fmla="*/ 6636441 w 10062901"/>
              <a:gd name="connsiteY5" fmla="*/ 3410356 h 3410363"/>
              <a:gd name="connsiteX6" fmla="*/ 8376341 w 10062901"/>
              <a:gd name="connsiteY6" fmla="*/ 1721256 h 3410363"/>
              <a:gd name="connsiteX7" fmla="*/ 10062901 w 10062901"/>
              <a:gd name="connsiteY7" fmla="*/ 72796 h 3410363"/>
              <a:gd name="connsiteX0" fmla="*/ 26613 w 10064691"/>
              <a:gd name="connsiteY0" fmla="*/ 3104213 h 3410363"/>
              <a:gd name="connsiteX1" fmla="*/ 471112 w 10064691"/>
              <a:gd name="connsiteY1" fmla="*/ 3053413 h 3410363"/>
              <a:gd name="connsiteX2" fmla="*/ 1449011 w 10064691"/>
              <a:gd name="connsiteY2" fmla="*/ 1719913 h 3410363"/>
              <a:gd name="connsiteX3" fmla="*/ 3202787 w 10064691"/>
              <a:gd name="connsiteY3" fmla="*/ 4 h 3410363"/>
              <a:gd name="connsiteX4" fmla="*/ 4913095 w 10064691"/>
              <a:gd name="connsiteY4" fmla="*/ 1701432 h 3410363"/>
              <a:gd name="connsiteX5" fmla="*/ 6638231 w 10064691"/>
              <a:gd name="connsiteY5" fmla="*/ 3410356 h 3410363"/>
              <a:gd name="connsiteX6" fmla="*/ 8378131 w 10064691"/>
              <a:gd name="connsiteY6" fmla="*/ 1721256 h 3410363"/>
              <a:gd name="connsiteX7" fmla="*/ 10064691 w 10064691"/>
              <a:gd name="connsiteY7" fmla="*/ 72796 h 3410363"/>
              <a:gd name="connsiteX0" fmla="*/ 0 w 10038078"/>
              <a:gd name="connsiteY0" fmla="*/ 3104213 h 3410363"/>
              <a:gd name="connsiteX1" fmla="*/ 1422398 w 10038078"/>
              <a:gd name="connsiteY1" fmla="*/ 1719913 h 3410363"/>
              <a:gd name="connsiteX2" fmla="*/ 3176174 w 10038078"/>
              <a:gd name="connsiteY2" fmla="*/ 4 h 3410363"/>
              <a:gd name="connsiteX3" fmla="*/ 4886482 w 10038078"/>
              <a:gd name="connsiteY3" fmla="*/ 1701432 h 3410363"/>
              <a:gd name="connsiteX4" fmla="*/ 6611618 w 10038078"/>
              <a:gd name="connsiteY4" fmla="*/ 3410356 h 3410363"/>
              <a:gd name="connsiteX5" fmla="*/ 8351518 w 10038078"/>
              <a:gd name="connsiteY5" fmla="*/ 1721256 h 3410363"/>
              <a:gd name="connsiteX6" fmla="*/ 10038078 w 10038078"/>
              <a:gd name="connsiteY6" fmla="*/ 72796 h 341036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208613 h 3410363"/>
              <a:gd name="connsiteX1" fmla="*/ 1701798 w 10317478"/>
              <a:gd name="connsiteY1" fmla="*/ 1719913 h 3410363"/>
              <a:gd name="connsiteX2" fmla="*/ 3455574 w 10317478"/>
              <a:gd name="connsiteY2" fmla="*/ 4 h 3410363"/>
              <a:gd name="connsiteX3" fmla="*/ 5165882 w 10317478"/>
              <a:gd name="connsiteY3" fmla="*/ 1701432 h 3410363"/>
              <a:gd name="connsiteX4" fmla="*/ 6891018 w 10317478"/>
              <a:gd name="connsiteY4" fmla="*/ 3410356 h 3410363"/>
              <a:gd name="connsiteX5" fmla="*/ 8630918 w 10317478"/>
              <a:gd name="connsiteY5" fmla="*/ 1721256 h 3410363"/>
              <a:gd name="connsiteX6" fmla="*/ 10317478 w 10317478"/>
              <a:gd name="connsiteY6" fmla="*/ 72796 h 3410363"/>
              <a:gd name="connsiteX0" fmla="*/ 0 w 10317478"/>
              <a:gd name="connsiteY0" fmla="*/ 1961931 h 5163681"/>
              <a:gd name="connsiteX1" fmla="*/ 1676398 w 10317478"/>
              <a:gd name="connsiteY1" fmla="*/ 234731 h 5163681"/>
              <a:gd name="connsiteX2" fmla="*/ 3455574 w 10317478"/>
              <a:gd name="connsiteY2" fmla="*/ 1753322 h 5163681"/>
              <a:gd name="connsiteX3" fmla="*/ 5165882 w 10317478"/>
              <a:gd name="connsiteY3" fmla="*/ 3454750 h 5163681"/>
              <a:gd name="connsiteX4" fmla="*/ 6891018 w 10317478"/>
              <a:gd name="connsiteY4" fmla="*/ 5163674 h 5163681"/>
              <a:gd name="connsiteX5" fmla="*/ 8630918 w 10317478"/>
              <a:gd name="connsiteY5" fmla="*/ 3474574 h 5163681"/>
              <a:gd name="connsiteX6" fmla="*/ 10317478 w 10317478"/>
              <a:gd name="connsiteY6" fmla="*/ 1826114 h 5163681"/>
              <a:gd name="connsiteX0" fmla="*/ 0 w 10317478"/>
              <a:gd name="connsiteY0" fmla="*/ 1727200 h 4928950"/>
              <a:gd name="connsiteX1" fmla="*/ 1676398 w 10317478"/>
              <a:gd name="connsiteY1" fmla="*/ 0 h 4928950"/>
              <a:gd name="connsiteX2" fmla="*/ 3455574 w 10317478"/>
              <a:gd name="connsiteY2" fmla="*/ 1518591 h 4928950"/>
              <a:gd name="connsiteX3" fmla="*/ 5165882 w 10317478"/>
              <a:gd name="connsiteY3" fmla="*/ 3220019 h 4928950"/>
              <a:gd name="connsiteX4" fmla="*/ 6891018 w 10317478"/>
              <a:gd name="connsiteY4" fmla="*/ 4928943 h 4928950"/>
              <a:gd name="connsiteX5" fmla="*/ 8630918 w 10317478"/>
              <a:gd name="connsiteY5" fmla="*/ 3239843 h 4928950"/>
              <a:gd name="connsiteX6" fmla="*/ 10317478 w 10317478"/>
              <a:gd name="connsiteY6" fmla="*/ 1591383 h 4928950"/>
              <a:gd name="connsiteX0" fmla="*/ 0 w 10317478"/>
              <a:gd name="connsiteY0" fmla="*/ 1727282 h 4929032"/>
              <a:gd name="connsiteX1" fmla="*/ 1676398 w 10317478"/>
              <a:gd name="connsiteY1" fmla="*/ 82 h 4929032"/>
              <a:gd name="connsiteX2" fmla="*/ 3455574 w 10317478"/>
              <a:gd name="connsiteY2" fmla="*/ 1518673 h 4929032"/>
              <a:gd name="connsiteX3" fmla="*/ 5165882 w 10317478"/>
              <a:gd name="connsiteY3" fmla="*/ 3220101 h 4929032"/>
              <a:gd name="connsiteX4" fmla="*/ 6891018 w 10317478"/>
              <a:gd name="connsiteY4" fmla="*/ 4929025 h 4929032"/>
              <a:gd name="connsiteX5" fmla="*/ 8630918 w 10317478"/>
              <a:gd name="connsiteY5" fmla="*/ 3239925 h 4929032"/>
              <a:gd name="connsiteX6" fmla="*/ 10317478 w 10317478"/>
              <a:gd name="connsiteY6" fmla="*/ 1591465 h 4929032"/>
              <a:gd name="connsiteX0" fmla="*/ 0 w 10317478"/>
              <a:gd name="connsiteY0" fmla="*/ 1727282 h 4929032"/>
              <a:gd name="connsiteX1" fmla="*/ 1676398 w 10317478"/>
              <a:gd name="connsiteY1" fmla="*/ 82 h 4929032"/>
              <a:gd name="connsiteX2" fmla="*/ 3417474 w 10317478"/>
              <a:gd name="connsiteY2" fmla="*/ 1734573 h 4929032"/>
              <a:gd name="connsiteX3" fmla="*/ 5165882 w 10317478"/>
              <a:gd name="connsiteY3" fmla="*/ 3220101 h 4929032"/>
              <a:gd name="connsiteX4" fmla="*/ 6891018 w 10317478"/>
              <a:gd name="connsiteY4" fmla="*/ 4929025 h 4929032"/>
              <a:gd name="connsiteX5" fmla="*/ 8630918 w 10317478"/>
              <a:gd name="connsiteY5" fmla="*/ 3239925 h 4929032"/>
              <a:gd name="connsiteX6" fmla="*/ 10317478 w 10317478"/>
              <a:gd name="connsiteY6" fmla="*/ 1591465 h 4929032"/>
              <a:gd name="connsiteX0" fmla="*/ 0 w 10317478"/>
              <a:gd name="connsiteY0" fmla="*/ 1727282 h 4937124"/>
              <a:gd name="connsiteX1" fmla="*/ 1676398 w 10317478"/>
              <a:gd name="connsiteY1" fmla="*/ 82 h 4937124"/>
              <a:gd name="connsiteX2" fmla="*/ 3417474 w 10317478"/>
              <a:gd name="connsiteY2" fmla="*/ 1734573 h 4937124"/>
              <a:gd name="connsiteX3" fmla="*/ 5178582 w 10317478"/>
              <a:gd name="connsiteY3" fmla="*/ 3461401 h 4937124"/>
              <a:gd name="connsiteX4" fmla="*/ 6891018 w 10317478"/>
              <a:gd name="connsiteY4" fmla="*/ 4929025 h 4937124"/>
              <a:gd name="connsiteX5" fmla="*/ 8630918 w 10317478"/>
              <a:gd name="connsiteY5" fmla="*/ 3239925 h 4937124"/>
              <a:gd name="connsiteX6" fmla="*/ 10317478 w 10317478"/>
              <a:gd name="connsiteY6" fmla="*/ 1591465 h 4937124"/>
              <a:gd name="connsiteX0" fmla="*/ 0 w 10317478"/>
              <a:gd name="connsiteY0" fmla="*/ 1727282 h 3857750"/>
              <a:gd name="connsiteX1" fmla="*/ 1676398 w 10317478"/>
              <a:gd name="connsiteY1" fmla="*/ 82 h 3857750"/>
              <a:gd name="connsiteX2" fmla="*/ 3417474 w 10317478"/>
              <a:gd name="connsiteY2" fmla="*/ 1734573 h 3857750"/>
              <a:gd name="connsiteX3" fmla="*/ 5178582 w 10317478"/>
              <a:gd name="connsiteY3" fmla="*/ 3461401 h 3857750"/>
              <a:gd name="connsiteX4" fmla="*/ 6954518 w 10317478"/>
              <a:gd name="connsiteY4" fmla="*/ 1779425 h 3857750"/>
              <a:gd name="connsiteX5" fmla="*/ 8630918 w 10317478"/>
              <a:gd name="connsiteY5" fmla="*/ 3239925 h 3857750"/>
              <a:gd name="connsiteX6" fmla="*/ 10317478 w 10317478"/>
              <a:gd name="connsiteY6" fmla="*/ 1591465 h 3857750"/>
              <a:gd name="connsiteX0" fmla="*/ 0 w 10317478"/>
              <a:gd name="connsiteY0" fmla="*/ 1727282 h 3911030"/>
              <a:gd name="connsiteX1" fmla="*/ 1676398 w 10317478"/>
              <a:gd name="connsiteY1" fmla="*/ 82 h 3911030"/>
              <a:gd name="connsiteX2" fmla="*/ 3417474 w 10317478"/>
              <a:gd name="connsiteY2" fmla="*/ 1734573 h 3911030"/>
              <a:gd name="connsiteX3" fmla="*/ 5178582 w 10317478"/>
              <a:gd name="connsiteY3" fmla="*/ 3461401 h 3911030"/>
              <a:gd name="connsiteX4" fmla="*/ 6954518 w 10317478"/>
              <a:gd name="connsiteY4" fmla="*/ 1779425 h 3911030"/>
              <a:gd name="connsiteX5" fmla="*/ 8618218 w 10317478"/>
              <a:gd name="connsiteY5" fmla="*/ 14125 h 3911030"/>
              <a:gd name="connsiteX6" fmla="*/ 10317478 w 10317478"/>
              <a:gd name="connsiteY6" fmla="*/ 1591465 h 3911030"/>
              <a:gd name="connsiteX0" fmla="*/ 0 w 10317478"/>
              <a:gd name="connsiteY0" fmla="*/ 1727282 h 3911030"/>
              <a:gd name="connsiteX1" fmla="*/ 1676398 w 10317478"/>
              <a:gd name="connsiteY1" fmla="*/ 82 h 3911030"/>
              <a:gd name="connsiteX2" fmla="*/ 3417474 w 10317478"/>
              <a:gd name="connsiteY2" fmla="*/ 1734573 h 3911030"/>
              <a:gd name="connsiteX3" fmla="*/ 5178582 w 10317478"/>
              <a:gd name="connsiteY3" fmla="*/ 3461401 h 3911030"/>
              <a:gd name="connsiteX4" fmla="*/ 6954518 w 10317478"/>
              <a:gd name="connsiteY4" fmla="*/ 1779425 h 3911030"/>
              <a:gd name="connsiteX5" fmla="*/ 8618218 w 10317478"/>
              <a:gd name="connsiteY5" fmla="*/ 14125 h 3911030"/>
              <a:gd name="connsiteX6" fmla="*/ 10317478 w 10317478"/>
              <a:gd name="connsiteY6" fmla="*/ 1718465 h 3911030"/>
              <a:gd name="connsiteX0" fmla="*/ 0 w 10317478"/>
              <a:gd name="connsiteY0" fmla="*/ 1713208 h 3896956"/>
              <a:gd name="connsiteX1" fmla="*/ 1701798 w 10317478"/>
              <a:gd name="connsiteY1" fmla="*/ 36808 h 3896956"/>
              <a:gd name="connsiteX2" fmla="*/ 3417474 w 10317478"/>
              <a:gd name="connsiteY2" fmla="*/ 1720499 h 3896956"/>
              <a:gd name="connsiteX3" fmla="*/ 5178582 w 10317478"/>
              <a:gd name="connsiteY3" fmla="*/ 3447327 h 3896956"/>
              <a:gd name="connsiteX4" fmla="*/ 6954518 w 10317478"/>
              <a:gd name="connsiteY4" fmla="*/ 1765351 h 3896956"/>
              <a:gd name="connsiteX5" fmla="*/ 8618218 w 10317478"/>
              <a:gd name="connsiteY5" fmla="*/ 51 h 3896956"/>
              <a:gd name="connsiteX6" fmla="*/ 10317478 w 10317478"/>
              <a:gd name="connsiteY6" fmla="*/ 1704391 h 3896956"/>
              <a:gd name="connsiteX0" fmla="*/ 0 w 10317478"/>
              <a:gd name="connsiteY0" fmla="*/ 1713208 h 3896956"/>
              <a:gd name="connsiteX1" fmla="*/ 1701798 w 10317478"/>
              <a:gd name="connsiteY1" fmla="*/ 36808 h 3896956"/>
              <a:gd name="connsiteX2" fmla="*/ 3417474 w 10317478"/>
              <a:gd name="connsiteY2" fmla="*/ 1720499 h 3896956"/>
              <a:gd name="connsiteX3" fmla="*/ 5178582 w 10317478"/>
              <a:gd name="connsiteY3" fmla="*/ 3447327 h 3896956"/>
              <a:gd name="connsiteX4" fmla="*/ 6954518 w 10317478"/>
              <a:gd name="connsiteY4" fmla="*/ 1765351 h 3896956"/>
              <a:gd name="connsiteX5" fmla="*/ 8618218 w 10317478"/>
              <a:gd name="connsiteY5" fmla="*/ 51 h 3896956"/>
              <a:gd name="connsiteX6" fmla="*/ 10317478 w 10317478"/>
              <a:gd name="connsiteY6" fmla="*/ 1704391 h 3896956"/>
              <a:gd name="connsiteX0" fmla="*/ 0 w 10317478"/>
              <a:gd name="connsiteY0" fmla="*/ 1713208 h 3896956"/>
              <a:gd name="connsiteX1" fmla="*/ 1701798 w 10317478"/>
              <a:gd name="connsiteY1" fmla="*/ 36808 h 3896956"/>
              <a:gd name="connsiteX2" fmla="*/ 3417474 w 10317478"/>
              <a:gd name="connsiteY2" fmla="*/ 1720499 h 3896956"/>
              <a:gd name="connsiteX3" fmla="*/ 5178582 w 10317478"/>
              <a:gd name="connsiteY3" fmla="*/ 3447327 h 3896956"/>
              <a:gd name="connsiteX4" fmla="*/ 6954518 w 10317478"/>
              <a:gd name="connsiteY4" fmla="*/ 1765351 h 3896956"/>
              <a:gd name="connsiteX5" fmla="*/ 8618218 w 10317478"/>
              <a:gd name="connsiteY5" fmla="*/ 51 h 3896956"/>
              <a:gd name="connsiteX6" fmla="*/ 10317478 w 10317478"/>
              <a:gd name="connsiteY6" fmla="*/ 1704391 h 3896956"/>
              <a:gd name="connsiteX0" fmla="*/ 0 w 10317478"/>
              <a:gd name="connsiteY0" fmla="*/ 1713208 h 3896956"/>
              <a:gd name="connsiteX1" fmla="*/ 1701798 w 10317478"/>
              <a:gd name="connsiteY1" fmla="*/ 36808 h 3896956"/>
              <a:gd name="connsiteX2" fmla="*/ 3417474 w 10317478"/>
              <a:gd name="connsiteY2" fmla="*/ 1720499 h 3896956"/>
              <a:gd name="connsiteX3" fmla="*/ 5178582 w 10317478"/>
              <a:gd name="connsiteY3" fmla="*/ 3447327 h 3896956"/>
              <a:gd name="connsiteX4" fmla="*/ 6954518 w 10317478"/>
              <a:gd name="connsiteY4" fmla="*/ 1765351 h 3896956"/>
              <a:gd name="connsiteX5" fmla="*/ 8618218 w 10317478"/>
              <a:gd name="connsiteY5" fmla="*/ 51 h 3896956"/>
              <a:gd name="connsiteX6" fmla="*/ 10317478 w 10317478"/>
              <a:gd name="connsiteY6" fmla="*/ 1704391 h 3896956"/>
              <a:gd name="connsiteX0" fmla="*/ 0 w 10317478"/>
              <a:gd name="connsiteY0" fmla="*/ 1713208 h 3896956"/>
              <a:gd name="connsiteX1" fmla="*/ 1701798 w 10317478"/>
              <a:gd name="connsiteY1" fmla="*/ 36808 h 3896956"/>
              <a:gd name="connsiteX2" fmla="*/ 3417474 w 10317478"/>
              <a:gd name="connsiteY2" fmla="*/ 1720499 h 3896956"/>
              <a:gd name="connsiteX3" fmla="*/ 5178582 w 10317478"/>
              <a:gd name="connsiteY3" fmla="*/ 3447327 h 3896956"/>
              <a:gd name="connsiteX4" fmla="*/ 6954518 w 10317478"/>
              <a:gd name="connsiteY4" fmla="*/ 1765351 h 3896956"/>
              <a:gd name="connsiteX5" fmla="*/ 8618218 w 10317478"/>
              <a:gd name="connsiteY5" fmla="*/ 51 h 3896956"/>
              <a:gd name="connsiteX6" fmla="*/ 10317478 w 10317478"/>
              <a:gd name="connsiteY6" fmla="*/ 1704391 h 3896956"/>
              <a:gd name="connsiteX0" fmla="*/ 0 w 10317478"/>
              <a:gd name="connsiteY0" fmla="*/ 1713208 h 3896956"/>
              <a:gd name="connsiteX1" fmla="*/ 1701798 w 10317478"/>
              <a:gd name="connsiteY1" fmla="*/ 36808 h 3896956"/>
              <a:gd name="connsiteX2" fmla="*/ 3417474 w 10317478"/>
              <a:gd name="connsiteY2" fmla="*/ 1720499 h 3896956"/>
              <a:gd name="connsiteX3" fmla="*/ 5178582 w 10317478"/>
              <a:gd name="connsiteY3" fmla="*/ 3447327 h 3896956"/>
              <a:gd name="connsiteX4" fmla="*/ 6954518 w 10317478"/>
              <a:gd name="connsiteY4" fmla="*/ 1765351 h 3896956"/>
              <a:gd name="connsiteX5" fmla="*/ 8618218 w 10317478"/>
              <a:gd name="connsiteY5" fmla="*/ 51 h 3896956"/>
              <a:gd name="connsiteX6" fmla="*/ 10317478 w 10317478"/>
              <a:gd name="connsiteY6" fmla="*/ 1704391 h 3896956"/>
              <a:gd name="connsiteX0" fmla="*/ 0 w 10317478"/>
              <a:gd name="connsiteY0" fmla="*/ 1713208 h 3451548"/>
              <a:gd name="connsiteX1" fmla="*/ 1701798 w 10317478"/>
              <a:gd name="connsiteY1" fmla="*/ 36808 h 3451548"/>
              <a:gd name="connsiteX2" fmla="*/ 3417474 w 10317478"/>
              <a:gd name="connsiteY2" fmla="*/ 1720499 h 3451548"/>
              <a:gd name="connsiteX3" fmla="*/ 5178582 w 10317478"/>
              <a:gd name="connsiteY3" fmla="*/ 3447327 h 3451548"/>
              <a:gd name="connsiteX4" fmla="*/ 6954518 w 10317478"/>
              <a:gd name="connsiteY4" fmla="*/ 1765351 h 3451548"/>
              <a:gd name="connsiteX5" fmla="*/ 8618218 w 10317478"/>
              <a:gd name="connsiteY5" fmla="*/ 51 h 3451548"/>
              <a:gd name="connsiteX6" fmla="*/ 10317478 w 10317478"/>
              <a:gd name="connsiteY6" fmla="*/ 1704391 h 3451548"/>
              <a:gd name="connsiteX0" fmla="*/ 0 w 10317478"/>
              <a:gd name="connsiteY0" fmla="*/ 1713208 h 3447496"/>
              <a:gd name="connsiteX1" fmla="*/ 1701798 w 10317478"/>
              <a:gd name="connsiteY1" fmla="*/ 36808 h 3447496"/>
              <a:gd name="connsiteX2" fmla="*/ 3417474 w 10317478"/>
              <a:gd name="connsiteY2" fmla="*/ 1720499 h 3447496"/>
              <a:gd name="connsiteX3" fmla="*/ 5178582 w 10317478"/>
              <a:gd name="connsiteY3" fmla="*/ 3447327 h 3447496"/>
              <a:gd name="connsiteX4" fmla="*/ 6954518 w 10317478"/>
              <a:gd name="connsiteY4" fmla="*/ 1765351 h 3447496"/>
              <a:gd name="connsiteX5" fmla="*/ 8618218 w 10317478"/>
              <a:gd name="connsiteY5" fmla="*/ 51 h 3447496"/>
              <a:gd name="connsiteX6" fmla="*/ 10317478 w 10317478"/>
              <a:gd name="connsiteY6" fmla="*/ 1704391 h 3447496"/>
              <a:gd name="connsiteX0" fmla="*/ 0 w 10317478"/>
              <a:gd name="connsiteY0" fmla="*/ 1713189 h 3447475"/>
              <a:gd name="connsiteX1" fmla="*/ 1701798 w 10317478"/>
              <a:gd name="connsiteY1" fmla="*/ 36789 h 3447475"/>
              <a:gd name="connsiteX2" fmla="*/ 3417474 w 10317478"/>
              <a:gd name="connsiteY2" fmla="*/ 1720480 h 3447475"/>
              <a:gd name="connsiteX3" fmla="*/ 5178582 w 10317478"/>
              <a:gd name="connsiteY3" fmla="*/ 3447308 h 3447475"/>
              <a:gd name="connsiteX4" fmla="*/ 6916418 w 10317478"/>
              <a:gd name="connsiteY4" fmla="*/ 1752632 h 3447475"/>
              <a:gd name="connsiteX5" fmla="*/ 8618218 w 10317478"/>
              <a:gd name="connsiteY5" fmla="*/ 32 h 3447475"/>
              <a:gd name="connsiteX6" fmla="*/ 10317478 w 10317478"/>
              <a:gd name="connsiteY6" fmla="*/ 1704372 h 3447475"/>
              <a:gd name="connsiteX0" fmla="*/ 0 w 10317478"/>
              <a:gd name="connsiteY0" fmla="*/ 1713189 h 3447511"/>
              <a:gd name="connsiteX1" fmla="*/ 1701798 w 10317478"/>
              <a:gd name="connsiteY1" fmla="*/ 36789 h 3447511"/>
              <a:gd name="connsiteX2" fmla="*/ 3417474 w 10317478"/>
              <a:gd name="connsiteY2" fmla="*/ 1720480 h 3447511"/>
              <a:gd name="connsiteX3" fmla="*/ 5178582 w 10317478"/>
              <a:gd name="connsiteY3" fmla="*/ 3447308 h 3447511"/>
              <a:gd name="connsiteX4" fmla="*/ 6916418 w 10317478"/>
              <a:gd name="connsiteY4" fmla="*/ 1752632 h 3447511"/>
              <a:gd name="connsiteX5" fmla="*/ 8618218 w 10317478"/>
              <a:gd name="connsiteY5" fmla="*/ 32 h 3447511"/>
              <a:gd name="connsiteX6" fmla="*/ 10317478 w 10317478"/>
              <a:gd name="connsiteY6" fmla="*/ 1704372 h 3447511"/>
              <a:gd name="connsiteX0" fmla="*/ 0 w 10317478"/>
              <a:gd name="connsiteY0" fmla="*/ 1687790 h 3422076"/>
              <a:gd name="connsiteX1" fmla="*/ 1701798 w 10317478"/>
              <a:gd name="connsiteY1" fmla="*/ 11390 h 3422076"/>
              <a:gd name="connsiteX2" fmla="*/ 3417474 w 10317478"/>
              <a:gd name="connsiteY2" fmla="*/ 1695081 h 3422076"/>
              <a:gd name="connsiteX3" fmla="*/ 5178582 w 10317478"/>
              <a:gd name="connsiteY3" fmla="*/ 3421909 h 3422076"/>
              <a:gd name="connsiteX4" fmla="*/ 6916418 w 10317478"/>
              <a:gd name="connsiteY4" fmla="*/ 1727233 h 3422076"/>
              <a:gd name="connsiteX5" fmla="*/ 8630918 w 10317478"/>
              <a:gd name="connsiteY5" fmla="*/ 33 h 3422076"/>
              <a:gd name="connsiteX6" fmla="*/ 10317478 w 10317478"/>
              <a:gd name="connsiteY6" fmla="*/ 1678973 h 3422076"/>
              <a:gd name="connsiteX0" fmla="*/ 0 w 10317478"/>
              <a:gd name="connsiteY0" fmla="*/ 1687828 h 3422114"/>
              <a:gd name="connsiteX1" fmla="*/ 1701798 w 10317478"/>
              <a:gd name="connsiteY1" fmla="*/ 11428 h 3422114"/>
              <a:gd name="connsiteX2" fmla="*/ 3417474 w 10317478"/>
              <a:gd name="connsiteY2" fmla="*/ 1695119 h 3422114"/>
              <a:gd name="connsiteX3" fmla="*/ 5178582 w 10317478"/>
              <a:gd name="connsiteY3" fmla="*/ 3421947 h 3422114"/>
              <a:gd name="connsiteX4" fmla="*/ 6916418 w 10317478"/>
              <a:gd name="connsiteY4" fmla="*/ 1727271 h 3422114"/>
              <a:gd name="connsiteX5" fmla="*/ 8630918 w 10317478"/>
              <a:gd name="connsiteY5" fmla="*/ 71 h 3422114"/>
              <a:gd name="connsiteX6" fmla="*/ 10317478 w 10317478"/>
              <a:gd name="connsiteY6" fmla="*/ 1679011 h 3422114"/>
              <a:gd name="connsiteX0" fmla="*/ 0 w 10317478"/>
              <a:gd name="connsiteY0" fmla="*/ 1687828 h 3422130"/>
              <a:gd name="connsiteX1" fmla="*/ 1701798 w 10317478"/>
              <a:gd name="connsiteY1" fmla="*/ 11428 h 3422130"/>
              <a:gd name="connsiteX2" fmla="*/ 3417474 w 10317478"/>
              <a:gd name="connsiteY2" fmla="*/ 1695119 h 3422130"/>
              <a:gd name="connsiteX3" fmla="*/ 5178582 w 10317478"/>
              <a:gd name="connsiteY3" fmla="*/ 3421947 h 3422130"/>
              <a:gd name="connsiteX4" fmla="*/ 6916418 w 10317478"/>
              <a:gd name="connsiteY4" fmla="*/ 1727271 h 3422130"/>
              <a:gd name="connsiteX5" fmla="*/ 8630918 w 10317478"/>
              <a:gd name="connsiteY5" fmla="*/ 71 h 3422130"/>
              <a:gd name="connsiteX6" fmla="*/ 10317478 w 10317478"/>
              <a:gd name="connsiteY6" fmla="*/ 1679011 h 342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7478" h="3422130">
                <a:moveTo>
                  <a:pt x="0" y="1687828"/>
                </a:moveTo>
                <a:cubicBezTo>
                  <a:pt x="808566" y="113028"/>
                  <a:pt x="1185332" y="11428"/>
                  <a:pt x="1701798" y="11428"/>
                </a:cubicBezTo>
                <a:cubicBezTo>
                  <a:pt x="2396260" y="2060"/>
                  <a:pt x="3041210" y="872699"/>
                  <a:pt x="3417474" y="1695119"/>
                </a:cubicBezTo>
                <a:cubicBezTo>
                  <a:pt x="3793738" y="2517539"/>
                  <a:pt x="4595375" y="3435059"/>
                  <a:pt x="5178582" y="3421947"/>
                </a:cubicBezTo>
                <a:cubicBezTo>
                  <a:pt x="5857673" y="3437971"/>
                  <a:pt x="6544229" y="2399184"/>
                  <a:pt x="6916418" y="1727271"/>
                </a:cubicBezTo>
                <a:cubicBezTo>
                  <a:pt x="7288607" y="1055358"/>
                  <a:pt x="8064075" y="8114"/>
                  <a:pt x="8630918" y="71"/>
                </a:cubicBezTo>
                <a:cubicBezTo>
                  <a:pt x="9197761" y="-7972"/>
                  <a:pt x="9863982" y="660894"/>
                  <a:pt x="10317478" y="167901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6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3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3" y="954885"/>
            <a:ext cx="2066453" cy="13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44" y="894473"/>
            <a:ext cx="2160240" cy="144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84" y="892522"/>
            <a:ext cx="2448272" cy="157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16" y="969046"/>
            <a:ext cx="2016224" cy="1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784380"/>
                <a:ext cx="1248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84380"/>
                <a:ext cx="124866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60030" y="784380"/>
                <a:ext cx="1248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030" y="784380"/>
                <a:ext cx="124866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4048" y="770219"/>
                <a:ext cx="1248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770219"/>
                <a:ext cx="124866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34894" y="770219"/>
                <a:ext cx="1248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894" y="770219"/>
                <a:ext cx="124866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446034" y="2072278"/>
            <a:ext cx="105112" cy="95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599209" y="1627179"/>
            <a:ext cx="105112" cy="95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160666" y="1648791"/>
            <a:ext cx="105112" cy="95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924452" y="1153712"/>
            <a:ext cx="105112" cy="95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536" y="2344202"/>
                <a:ext cx="14646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270, 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44202"/>
                <a:ext cx="14646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52018" y="2344202"/>
                <a:ext cx="14646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90, 0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018" y="2344202"/>
                <a:ext cx="146469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1428" y="2344202"/>
                <a:ext cx="14646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360, 0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2344202"/>
                <a:ext cx="146469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85661" y="2344202"/>
                <a:ext cx="14646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661" y="2344202"/>
                <a:ext cx="146469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0" y="3270823"/>
            <a:ext cx="2066453" cy="13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51" y="3210411"/>
            <a:ext cx="2160240" cy="144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91" y="3208460"/>
            <a:ext cx="2448272" cy="157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23" y="3284984"/>
            <a:ext cx="2016224" cy="13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1267" y="3100318"/>
                <a:ext cx="1248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67" y="3100318"/>
                <a:ext cx="1248668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69737" y="3100318"/>
                <a:ext cx="1248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737" y="3100318"/>
                <a:ext cx="1248668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13755" y="3086157"/>
                <a:ext cx="1248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755" y="3086157"/>
                <a:ext cx="1248668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44601" y="3086157"/>
                <a:ext cx="1248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601" y="3086157"/>
                <a:ext cx="1248668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1057397" y="3887469"/>
            <a:ext cx="105112" cy="95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032037" y="4477174"/>
            <a:ext cx="105112" cy="95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4832227" y="3384866"/>
            <a:ext cx="105112" cy="95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8071583" y="3971455"/>
            <a:ext cx="105112" cy="95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5243" y="4660140"/>
                <a:ext cx="14646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180, 0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43" y="4660140"/>
                <a:ext cx="146469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61725" y="4660140"/>
                <a:ext cx="14646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180,−1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725" y="4660140"/>
                <a:ext cx="1464692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81135" y="4660140"/>
                <a:ext cx="14646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90,1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135" y="4660140"/>
                <a:ext cx="1464692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95368" y="4660140"/>
                <a:ext cx="14646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270, 0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368" y="4660140"/>
                <a:ext cx="1464692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395536" y="2344202"/>
            <a:ext cx="1464692" cy="369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352018" y="2344202"/>
            <a:ext cx="1464692" cy="369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71428" y="2344202"/>
            <a:ext cx="1464692" cy="369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85661" y="2344203"/>
            <a:ext cx="1464692" cy="369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5243" y="4660141"/>
            <a:ext cx="1464692" cy="369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66052" y="4660141"/>
            <a:ext cx="1464692" cy="369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81135" y="4660141"/>
            <a:ext cx="1464692" cy="369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04980" y="4660141"/>
            <a:ext cx="1464692" cy="369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9496" y="1735083"/>
                <a:ext cx="455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96" y="1735083"/>
                <a:ext cx="455786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607577" y="1298624"/>
                <a:ext cx="455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577" y="1298624"/>
                <a:ext cx="455786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72273" y="1348531"/>
                <a:ext cx="455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273" y="1348531"/>
                <a:ext cx="455786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100233" y="1113958"/>
                <a:ext cx="455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233" y="1113958"/>
                <a:ext cx="455786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42804" y="3565945"/>
                <a:ext cx="455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04" y="3565945"/>
                <a:ext cx="455786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870505" y="4119749"/>
                <a:ext cx="455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505" y="4119749"/>
                <a:ext cx="455786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56890" y="3455489"/>
                <a:ext cx="455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90" y="3455489"/>
                <a:ext cx="4557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843690" y="3613749"/>
                <a:ext cx="455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690" y="3613749"/>
                <a:ext cx="455786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8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1619672" y="1124744"/>
            <a:ext cx="0" cy="47525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619672" y="3573016"/>
            <a:ext cx="7200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41301" y="1870348"/>
            <a:ext cx="8485583" cy="3311252"/>
          </a:xfrm>
          <a:custGeom>
            <a:avLst/>
            <a:gdLst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203200 w 7579360"/>
              <a:gd name="connsiteY2" fmla="*/ 2294467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606619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606619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606619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31656 w 7579360"/>
              <a:gd name="connsiteY1" fmla="*/ 3110675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11668760"/>
              <a:gd name="connsiteY0" fmla="*/ 1932198 h 3111954"/>
              <a:gd name="connsiteX1" fmla="*/ 4121056 w 11668760"/>
              <a:gd name="connsiteY1" fmla="*/ 3104006 h 3111954"/>
              <a:gd name="connsiteX2" fmla="*/ 4193064 w 11668760"/>
              <a:gd name="connsiteY2" fmla="*/ 2455934 h 3111954"/>
              <a:gd name="connsiteX3" fmla="*/ 4495800 w 11668760"/>
              <a:gd name="connsiteY3" fmla="*/ 1840758 h 3111954"/>
              <a:gd name="connsiteX4" fmla="*/ 4953000 w 11668760"/>
              <a:gd name="connsiteY4" fmla="*/ 1383558 h 3111954"/>
              <a:gd name="connsiteX5" fmla="*/ 5806440 w 11668760"/>
              <a:gd name="connsiteY5" fmla="*/ 966998 h 3111954"/>
              <a:gd name="connsiteX6" fmla="*/ 7543800 w 11668760"/>
              <a:gd name="connsiteY6" fmla="*/ 540278 h 3111954"/>
              <a:gd name="connsiteX7" fmla="*/ 10977880 w 11668760"/>
              <a:gd name="connsiteY7" fmla="*/ 83078 h 3111954"/>
              <a:gd name="connsiteX8" fmla="*/ 11668760 w 11668760"/>
              <a:gd name="connsiteY8" fmla="*/ 1798 h 3111954"/>
              <a:gd name="connsiteX0" fmla="*/ 0 w 11668760"/>
              <a:gd name="connsiteY0" fmla="*/ 1932198 h 2457868"/>
              <a:gd name="connsiteX1" fmla="*/ 1733456 w 11668760"/>
              <a:gd name="connsiteY1" fmla="*/ 221106 h 2457868"/>
              <a:gd name="connsiteX2" fmla="*/ 4193064 w 11668760"/>
              <a:gd name="connsiteY2" fmla="*/ 2455934 h 2457868"/>
              <a:gd name="connsiteX3" fmla="*/ 4495800 w 11668760"/>
              <a:gd name="connsiteY3" fmla="*/ 1840758 h 2457868"/>
              <a:gd name="connsiteX4" fmla="*/ 4953000 w 11668760"/>
              <a:gd name="connsiteY4" fmla="*/ 1383558 h 2457868"/>
              <a:gd name="connsiteX5" fmla="*/ 5806440 w 11668760"/>
              <a:gd name="connsiteY5" fmla="*/ 966998 h 2457868"/>
              <a:gd name="connsiteX6" fmla="*/ 7543800 w 11668760"/>
              <a:gd name="connsiteY6" fmla="*/ 540278 h 2457868"/>
              <a:gd name="connsiteX7" fmla="*/ 10977880 w 11668760"/>
              <a:gd name="connsiteY7" fmla="*/ 83078 h 2457868"/>
              <a:gd name="connsiteX8" fmla="*/ 11668760 w 11668760"/>
              <a:gd name="connsiteY8" fmla="*/ 1798 h 2457868"/>
              <a:gd name="connsiteX0" fmla="*/ 0 w 11668760"/>
              <a:gd name="connsiteY0" fmla="*/ 1932198 h 1950310"/>
              <a:gd name="connsiteX1" fmla="*/ 1733456 w 11668760"/>
              <a:gd name="connsiteY1" fmla="*/ 221106 h 1950310"/>
              <a:gd name="connsiteX2" fmla="*/ 3469164 w 11668760"/>
              <a:gd name="connsiteY2" fmla="*/ 1947934 h 1950310"/>
              <a:gd name="connsiteX3" fmla="*/ 4495800 w 11668760"/>
              <a:gd name="connsiteY3" fmla="*/ 1840758 h 1950310"/>
              <a:gd name="connsiteX4" fmla="*/ 4953000 w 11668760"/>
              <a:gd name="connsiteY4" fmla="*/ 1383558 h 1950310"/>
              <a:gd name="connsiteX5" fmla="*/ 5806440 w 11668760"/>
              <a:gd name="connsiteY5" fmla="*/ 966998 h 1950310"/>
              <a:gd name="connsiteX6" fmla="*/ 7543800 w 11668760"/>
              <a:gd name="connsiteY6" fmla="*/ 540278 h 1950310"/>
              <a:gd name="connsiteX7" fmla="*/ 10977880 w 11668760"/>
              <a:gd name="connsiteY7" fmla="*/ 83078 h 1950310"/>
              <a:gd name="connsiteX8" fmla="*/ 11668760 w 11668760"/>
              <a:gd name="connsiteY8" fmla="*/ 1798 h 1950310"/>
              <a:gd name="connsiteX0" fmla="*/ 0 w 11668760"/>
              <a:gd name="connsiteY0" fmla="*/ 1932198 h 3634838"/>
              <a:gd name="connsiteX1" fmla="*/ 1733456 w 11668760"/>
              <a:gd name="connsiteY1" fmla="*/ 221106 h 3634838"/>
              <a:gd name="connsiteX2" fmla="*/ 3469164 w 11668760"/>
              <a:gd name="connsiteY2" fmla="*/ 1947934 h 3634838"/>
              <a:gd name="connsiteX3" fmla="*/ 5168900 w 11668760"/>
              <a:gd name="connsiteY3" fmla="*/ 3631458 h 3634838"/>
              <a:gd name="connsiteX4" fmla="*/ 4953000 w 11668760"/>
              <a:gd name="connsiteY4" fmla="*/ 1383558 h 3634838"/>
              <a:gd name="connsiteX5" fmla="*/ 5806440 w 11668760"/>
              <a:gd name="connsiteY5" fmla="*/ 966998 h 3634838"/>
              <a:gd name="connsiteX6" fmla="*/ 7543800 w 11668760"/>
              <a:gd name="connsiteY6" fmla="*/ 540278 h 3634838"/>
              <a:gd name="connsiteX7" fmla="*/ 10977880 w 11668760"/>
              <a:gd name="connsiteY7" fmla="*/ 83078 h 3634838"/>
              <a:gd name="connsiteX8" fmla="*/ 11668760 w 11668760"/>
              <a:gd name="connsiteY8" fmla="*/ 1798 h 3634838"/>
              <a:gd name="connsiteX0" fmla="*/ 0 w 11668760"/>
              <a:gd name="connsiteY0" fmla="*/ 1932198 h 3631458"/>
              <a:gd name="connsiteX1" fmla="*/ 1733456 w 11668760"/>
              <a:gd name="connsiteY1" fmla="*/ 221106 h 3631458"/>
              <a:gd name="connsiteX2" fmla="*/ 3469164 w 11668760"/>
              <a:gd name="connsiteY2" fmla="*/ 1947934 h 3631458"/>
              <a:gd name="connsiteX3" fmla="*/ 5168900 w 11668760"/>
              <a:gd name="connsiteY3" fmla="*/ 3631458 h 3631458"/>
              <a:gd name="connsiteX4" fmla="*/ 6870700 w 11668760"/>
              <a:gd name="connsiteY4" fmla="*/ 1942358 h 3631458"/>
              <a:gd name="connsiteX5" fmla="*/ 5806440 w 11668760"/>
              <a:gd name="connsiteY5" fmla="*/ 966998 h 3631458"/>
              <a:gd name="connsiteX6" fmla="*/ 7543800 w 11668760"/>
              <a:gd name="connsiteY6" fmla="*/ 540278 h 3631458"/>
              <a:gd name="connsiteX7" fmla="*/ 10977880 w 11668760"/>
              <a:gd name="connsiteY7" fmla="*/ 83078 h 3631458"/>
              <a:gd name="connsiteX8" fmla="*/ 11668760 w 11668760"/>
              <a:gd name="connsiteY8" fmla="*/ 1798 h 3631458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5806440 w 11668760"/>
              <a:gd name="connsiteY5" fmla="*/ 9669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5806440 w 11668760"/>
              <a:gd name="connsiteY5" fmla="*/ 9669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5806440 w 11668760"/>
              <a:gd name="connsiteY5" fmla="*/ 9669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7647940 w 11668760"/>
              <a:gd name="connsiteY5" fmla="*/ 11574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7543800 w 11668760"/>
              <a:gd name="connsiteY5" fmla="*/ 540278 h 3631464"/>
              <a:gd name="connsiteX6" fmla="*/ 10977880 w 11668760"/>
              <a:gd name="connsiteY6" fmla="*/ 83078 h 3631464"/>
              <a:gd name="connsiteX7" fmla="*/ 11668760 w 11668760"/>
              <a:gd name="connsiteY7" fmla="*/ 1798 h 3631464"/>
              <a:gd name="connsiteX0" fmla="*/ 0 w 11668760"/>
              <a:gd name="connsiteY0" fmla="*/ 1932198 h 3631465"/>
              <a:gd name="connsiteX1" fmla="*/ 1733456 w 11668760"/>
              <a:gd name="connsiteY1" fmla="*/ 221106 h 3631465"/>
              <a:gd name="connsiteX2" fmla="*/ 3443764 w 11668760"/>
              <a:gd name="connsiteY2" fmla="*/ 1922534 h 3631465"/>
              <a:gd name="connsiteX3" fmla="*/ 5168900 w 11668760"/>
              <a:gd name="connsiteY3" fmla="*/ 3631458 h 3631465"/>
              <a:gd name="connsiteX4" fmla="*/ 6870700 w 11668760"/>
              <a:gd name="connsiteY4" fmla="*/ 1942358 h 3631465"/>
              <a:gd name="connsiteX5" fmla="*/ 10977880 w 11668760"/>
              <a:gd name="connsiteY5" fmla="*/ 83078 h 3631465"/>
              <a:gd name="connsiteX6" fmla="*/ 11668760 w 11668760"/>
              <a:gd name="connsiteY6" fmla="*/ 1798 h 3631465"/>
              <a:gd name="connsiteX0" fmla="*/ 0 w 11668760"/>
              <a:gd name="connsiteY0" fmla="*/ 1930400 h 3629667"/>
              <a:gd name="connsiteX1" fmla="*/ 1733456 w 11668760"/>
              <a:gd name="connsiteY1" fmla="*/ 219308 h 3629667"/>
              <a:gd name="connsiteX2" fmla="*/ 3443764 w 11668760"/>
              <a:gd name="connsiteY2" fmla="*/ 1920736 h 3629667"/>
              <a:gd name="connsiteX3" fmla="*/ 5168900 w 11668760"/>
              <a:gd name="connsiteY3" fmla="*/ 3629660 h 3629667"/>
              <a:gd name="connsiteX4" fmla="*/ 6870700 w 11668760"/>
              <a:gd name="connsiteY4" fmla="*/ 1940560 h 3629667"/>
              <a:gd name="connsiteX5" fmla="*/ 11668760 w 11668760"/>
              <a:gd name="connsiteY5" fmla="*/ 0 h 3629667"/>
              <a:gd name="connsiteX0" fmla="*/ 0 w 7896860"/>
              <a:gd name="connsiteY0" fmla="*/ 1711206 h 3410472"/>
              <a:gd name="connsiteX1" fmla="*/ 1733456 w 7896860"/>
              <a:gd name="connsiteY1" fmla="*/ 114 h 3410472"/>
              <a:gd name="connsiteX2" fmla="*/ 3443764 w 7896860"/>
              <a:gd name="connsiteY2" fmla="*/ 1701542 h 3410472"/>
              <a:gd name="connsiteX3" fmla="*/ 5168900 w 7896860"/>
              <a:gd name="connsiteY3" fmla="*/ 3410466 h 3410472"/>
              <a:gd name="connsiteX4" fmla="*/ 6870700 w 7896860"/>
              <a:gd name="connsiteY4" fmla="*/ 1721366 h 3410472"/>
              <a:gd name="connsiteX5" fmla="*/ 7896860 w 7896860"/>
              <a:gd name="connsiteY5" fmla="*/ 542806 h 3410472"/>
              <a:gd name="connsiteX0" fmla="*/ 0 w 7896860"/>
              <a:gd name="connsiteY0" fmla="*/ 1711206 h 3410472"/>
              <a:gd name="connsiteX1" fmla="*/ 1733456 w 7896860"/>
              <a:gd name="connsiteY1" fmla="*/ 114 h 3410472"/>
              <a:gd name="connsiteX2" fmla="*/ 3443764 w 7896860"/>
              <a:gd name="connsiteY2" fmla="*/ 1701542 h 3410472"/>
              <a:gd name="connsiteX3" fmla="*/ 5168900 w 7896860"/>
              <a:gd name="connsiteY3" fmla="*/ 3410466 h 3410472"/>
              <a:gd name="connsiteX4" fmla="*/ 6870700 w 7896860"/>
              <a:gd name="connsiteY4" fmla="*/ 1721366 h 3410472"/>
              <a:gd name="connsiteX5" fmla="*/ 7896860 w 7896860"/>
              <a:gd name="connsiteY5" fmla="*/ 542806 h 3410472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870700 w 8595360"/>
              <a:gd name="connsiteY4" fmla="*/ 1721366 h 3410473"/>
              <a:gd name="connsiteX5" fmla="*/ 8595360 w 8595360"/>
              <a:gd name="connsiteY5" fmla="*/ 72906 h 3410473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870700 w 8595360"/>
              <a:gd name="connsiteY4" fmla="*/ 1721366 h 3410473"/>
              <a:gd name="connsiteX5" fmla="*/ 8595360 w 8595360"/>
              <a:gd name="connsiteY5" fmla="*/ 72906 h 3410473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908800 w 8595360"/>
              <a:gd name="connsiteY4" fmla="*/ 1721366 h 3410473"/>
              <a:gd name="connsiteX5" fmla="*/ 8595360 w 8595360"/>
              <a:gd name="connsiteY5" fmla="*/ 72906 h 3410473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908800 w 8595360"/>
              <a:gd name="connsiteY4" fmla="*/ 1721366 h 3410473"/>
              <a:gd name="connsiteX5" fmla="*/ 8595360 w 8595360"/>
              <a:gd name="connsiteY5" fmla="*/ 72906 h 3410473"/>
              <a:gd name="connsiteX0" fmla="*/ 114703 w 8710063"/>
              <a:gd name="connsiteY0" fmla="*/ 1711374 h 3410641"/>
              <a:gd name="connsiteX1" fmla="*/ 132483 w 8710063"/>
              <a:gd name="connsiteY1" fmla="*/ 1567791 h 3410641"/>
              <a:gd name="connsiteX2" fmla="*/ 1848159 w 8710063"/>
              <a:gd name="connsiteY2" fmla="*/ 282 h 3410641"/>
              <a:gd name="connsiteX3" fmla="*/ 3558467 w 8710063"/>
              <a:gd name="connsiteY3" fmla="*/ 1701710 h 3410641"/>
              <a:gd name="connsiteX4" fmla="*/ 5283603 w 8710063"/>
              <a:gd name="connsiteY4" fmla="*/ 3410634 h 3410641"/>
              <a:gd name="connsiteX5" fmla="*/ 7023503 w 8710063"/>
              <a:gd name="connsiteY5" fmla="*/ 1721534 h 3410641"/>
              <a:gd name="connsiteX6" fmla="*/ 8710063 w 8710063"/>
              <a:gd name="connsiteY6" fmla="*/ 73074 h 3410641"/>
              <a:gd name="connsiteX0" fmla="*/ 117402 w 8712762"/>
              <a:gd name="connsiteY0" fmla="*/ 1711375 h 3410642"/>
              <a:gd name="connsiteX1" fmla="*/ 109783 w 8712762"/>
              <a:gd name="connsiteY1" fmla="*/ 1720192 h 3410642"/>
              <a:gd name="connsiteX2" fmla="*/ 135182 w 8712762"/>
              <a:gd name="connsiteY2" fmla="*/ 1567792 h 3410642"/>
              <a:gd name="connsiteX3" fmla="*/ 1850858 w 8712762"/>
              <a:gd name="connsiteY3" fmla="*/ 283 h 3410642"/>
              <a:gd name="connsiteX4" fmla="*/ 3561166 w 8712762"/>
              <a:gd name="connsiteY4" fmla="*/ 1701711 h 3410642"/>
              <a:gd name="connsiteX5" fmla="*/ 5286302 w 8712762"/>
              <a:gd name="connsiteY5" fmla="*/ 3410635 h 3410642"/>
              <a:gd name="connsiteX6" fmla="*/ 7026202 w 8712762"/>
              <a:gd name="connsiteY6" fmla="*/ 1721535 h 3410642"/>
              <a:gd name="connsiteX7" fmla="*/ 8712762 w 8712762"/>
              <a:gd name="connsiteY7" fmla="*/ 73075 h 3410642"/>
              <a:gd name="connsiteX0" fmla="*/ 947425 w 9542785"/>
              <a:gd name="connsiteY0" fmla="*/ 1711375 h 3410642"/>
              <a:gd name="connsiteX1" fmla="*/ 6 w 9542785"/>
              <a:gd name="connsiteY1" fmla="*/ 2482192 h 3410642"/>
              <a:gd name="connsiteX2" fmla="*/ 965205 w 9542785"/>
              <a:gd name="connsiteY2" fmla="*/ 1567792 h 3410642"/>
              <a:gd name="connsiteX3" fmla="*/ 2680881 w 9542785"/>
              <a:gd name="connsiteY3" fmla="*/ 283 h 3410642"/>
              <a:gd name="connsiteX4" fmla="*/ 4391189 w 9542785"/>
              <a:gd name="connsiteY4" fmla="*/ 1701711 h 3410642"/>
              <a:gd name="connsiteX5" fmla="*/ 6116325 w 9542785"/>
              <a:gd name="connsiteY5" fmla="*/ 3410635 h 3410642"/>
              <a:gd name="connsiteX6" fmla="*/ 7856225 w 9542785"/>
              <a:gd name="connsiteY6" fmla="*/ 1721535 h 3410642"/>
              <a:gd name="connsiteX7" fmla="*/ 9542785 w 9542785"/>
              <a:gd name="connsiteY7" fmla="*/ 73075 h 3410642"/>
              <a:gd name="connsiteX0" fmla="*/ 1865248 w 10460608"/>
              <a:gd name="connsiteY0" fmla="*/ 1711375 h 3410642"/>
              <a:gd name="connsiteX1" fmla="*/ 16130 w 10460608"/>
              <a:gd name="connsiteY1" fmla="*/ 3180692 h 3410642"/>
              <a:gd name="connsiteX2" fmla="*/ 917829 w 10460608"/>
              <a:gd name="connsiteY2" fmla="*/ 2482192 h 3410642"/>
              <a:gd name="connsiteX3" fmla="*/ 1883028 w 10460608"/>
              <a:gd name="connsiteY3" fmla="*/ 1567792 h 3410642"/>
              <a:gd name="connsiteX4" fmla="*/ 3598704 w 10460608"/>
              <a:gd name="connsiteY4" fmla="*/ 283 h 3410642"/>
              <a:gd name="connsiteX5" fmla="*/ 5309012 w 10460608"/>
              <a:gd name="connsiteY5" fmla="*/ 1701711 h 3410642"/>
              <a:gd name="connsiteX6" fmla="*/ 7034148 w 10460608"/>
              <a:gd name="connsiteY6" fmla="*/ 3410635 h 3410642"/>
              <a:gd name="connsiteX7" fmla="*/ 8774048 w 10460608"/>
              <a:gd name="connsiteY7" fmla="*/ 1721535 h 3410642"/>
              <a:gd name="connsiteX8" fmla="*/ 10460608 w 10460608"/>
              <a:gd name="connsiteY8" fmla="*/ 73075 h 3410642"/>
              <a:gd name="connsiteX0" fmla="*/ 1890648 w 10460608"/>
              <a:gd name="connsiteY0" fmla="*/ 3146475 h 3410642"/>
              <a:gd name="connsiteX1" fmla="*/ 16130 w 10460608"/>
              <a:gd name="connsiteY1" fmla="*/ 3180692 h 3410642"/>
              <a:gd name="connsiteX2" fmla="*/ 917829 w 10460608"/>
              <a:gd name="connsiteY2" fmla="*/ 2482192 h 3410642"/>
              <a:gd name="connsiteX3" fmla="*/ 1883028 w 10460608"/>
              <a:gd name="connsiteY3" fmla="*/ 1567792 h 3410642"/>
              <a:gd name="connsiteX4" fmla="*/ 3598704 w 10460608"/>
              <a:gd name="connsiteY4" fmla="*/ 283 h 3410642"/>
              <a:gd name="connsiteX5" fmla="*/ 5309012 w 10460608"/>
              <a:gd name="connsiteY5" fmla="*/ 1701711 h 3410642"/>
              <a:gd name="connsiteX6" fmla="*/ 7034148 w 10460608"/>
              <a:gd name="connsiteY6" fmla="*/ 3410635 h 3410642"/>
              <a:gd name="connsiteX7" fmla="*/ 8774048 w 10460608"/>
              <a:gd name="connsiteY7" fmla="*/ 1721535 h 3410642"/>
              <a:gd name="connsiteX8" fmla="*/ 10460608 w 10460608"/>
              <a:gd name="connsiteY8" fmla="*/ 73075 h 3410642"/>
              <a:gd name="connsiteX0" fmla="*/ 87248 w 10460608"/>
              <a:gd name="connsiteY0" fmla="*/ 3590975 h 3591058"/>
              <a:gd name="connsiteX1" fmla="*/ 16130 w 10460608"/>
              <a:gd name="connsiteY1" fmla="*/ 3180692 h 3591058"/>
              <a:gd name="connsiteX2" fmla="*/ 917829 w 10460608"/>
              <a:gd name="connsiteY2" fmla="*/ 2482192 h 3591058"/>
              <a:gd name="connsiteX3" fmla="*/ 1883028 w 10460608"/>
              <a:gd name="connsiteY3" fmla="*/ 1567792 h 3591058"/>
              <a:gd name="connsiteX4" fmla="*/ 3598704 w 10460608"/>
              <a:gd name="connsiteY4" fmla="*/ 283 h 3591058"/>
              <a:gd name="connsiteX5" fmla="*/ 5309012 w 10460608"/>
              <a:gd name="connsiteY5" fmla="*/ 1701711 h 3591058"/>
              <a:gd name="connsiteX6" fmla="*/ 7034148 w 10460608"/>
              <a:gd name="connsiteY6" fmla="*/ 3410635 h 3591058"/>
              <a:gd name="connsiteX7" fmla="*/ 8774048 w 10460608"/>
              <a:gd name="connsiteY7" fmla="*/ 1721535 h 3591058"/>
              <a:gd name="connsiteX8" fmla="*/ 10460608 w 10460608"/>
              <a:gd name="connsiteY8" fmla="*/ 73075 h 3591058"/>
              <a:gd name="connsiteX0" fmla="*/ 87248 w 10460608"/>
              <a:gd name="connsiteY0" fmla="*/ 3590696 h 3590779"/>
              <a:gd name="connsiteX1" fmla="*/ 16130 w 10460608"/>
              <a:gd name="connsiteY1" fmla="*/ 3180413 h 3590779"/>
              <a:gd name="connsiteX2" fmla="*/ 917829 w 10460608"/>
              <a:gd name="connsiteY2" fmla="*/ 2481913 h 3590779"/>
              <a:gd name="connsiteX3" fmla="*/ 1844928 w 10460608"/>
              <a:gd name="connsiteY3" fmla="*/ 1719913 h 3590779"/>
              <a:gd name="connsiteX4" fmla="*/ 3598704 w 10460608"/>
              <a:gd name="connsiteY4" fmla="*/ 4 h 3590779"/>
              <a:gd name="connsiteX5" fmla="*/ 5309012 w 10460608"/>
              <a:gd name="connsiteY5" fmla="*/ 1701432 h 3590779"/>
              <a:gd name="connsiteX6" fmla="*/ 7034148 w 10460608"/>
              <a:gd name="connsiteY6" fmla="*/ 3410356 h 3590779"/>
              <a:gd name="connsiteX7" fmla="*/ 8774048 w 10460608"/>
              <a:gd name="connsiteY7" fmla="*/ 1721256 h 3590779"/>
              <a:gd name="connsiteX8" fmla="*/ 10460608 w 10460608"/>
              <a:gd name="connsiteY8" fmla="*/ 72796 h 3590779"/>
              <a:gd name="connsiteX0" fmla="*/ 18 w 10373378"/>
              <a:gd name="connsiteY0" fmla="*/ 3590696 h 3590769"/>
              <a:gd name="connsiteX1" fmla="*/ 335300 w 10373378"/>
              <a:gd name="connsiteY1" fmla="*/ 3104213 h 3590769"/>
              <a:gd name="connsiteX2" fmla="*/ 830599 w 10373378"/>
              <a:gd name="connsiteY2" fmla="*/ 2481913 h 3590769"/>
              <a:gd name="connsiteX3" fmla="*/ 1757698 w 10373378"/>
              <a:gd name="connsiteY3" fmla="*/ 1719913 h 3590769"/>
              <a:gd name="connsiteX4" fmla="*/ 3511474 w 10373378"/>
              <a:gd name="connsiteY4" fmla="*/ 4 h 3590769"/>
              <a:gd name="connsiteX5" fmla="*/ 5221782 w 10373378"/>
              <a:gd name="connsiteY5" fmla="*/ 1701432 h 3590769"/>
              <a:gd name="connsiteX6" fmla="*/ 6946918 w 10373378"/>
              <a:gd name="connsiteY6" fmla="*/ 3410356 h 3590769"/>
              <a:gd name="connsiteX7" fmla="*/ 8686818 w 10373378"/>
              <a:gd name="connsiteY7" fmla="*/ 1721256 h 3590769"/>
              <a:gd name="connsiteX8" fmla="*/ 10373378 w 10373378"/>
              <a:gd name="connsiteY8" fmla="*/ 72796 h 3590769"/>
              <a:gd name="connsiteX0" fmla="*/ 24823 w 10062901"/>
              <a:gd name="connsiteY0" fmla="*/ 3104213 h 3410363"/>
              <a:gd name="connsiteX1" fmla="*/ 520122 w 10062901"/>
              <a:gd name="connsiteY1" fmla="*/ 2481913 h 3410363"/>
              <a:gd name="connsiteX2" fmla="*/ 1447221 w 10062901"/>
              <a:gd name="connsiteY2" fmla="*/ 1719913 h 3410363"/>
              <a:gd name="connsiteX3" fmla="*/ 3200997 w 10062901"/>
              <a:gd name="connsiteY3" fmla="*/ 4 h 3410363"/>
              <a:gd name="connsiteX4" fmla="*/ 4911305 w 10062901"/>
              <a:gd name="connsiteY4" fmla="*/ 1701432 h 3410363"/>
              <a:gd name="connsiteX5" fmla="*/ 6636441 w 10062901"/>
              <a:gd name="connsiteY5" fmla="*/ 3410356 h 3410363"/>
              <a:gd name="connsiteX6" fmla="*/ 8376341 w 10062901"/>
              <a:gd name="connsiteY6" fmla="*/ 1721256 h 3410363"/>
              <a:gd name="connsiteX7" fmla="*/ 10062901 w 10062901"/>
              <a:gd name="connsiteY7" fmla="*/ 72796 h 3410363"/>
              <a:gd name="connsiteX0" fmla="*/ 26613 w 10064691"/>
              <a:gd name="connsiteY0" fmla="*/ 3104213 h 3410363"/>
              <a:gd name="connsiteX1" fmla="*/ 471112 w 10064691"/>
              <a:gd name="connsiteY1" fmla="*/ 3053413 h 3410363"/>
              <a:gd name="connsiteX2" fmla="*/ 1449011 w 10064691"/>
              <a:gd name="connsiteY2" fmla="*/ 1719913 h 3410363"/>
              <a:gd name="connsiteX3" fmla="*/ 3202787 w 10064691"/>
              <a:gd name="connsiteY3" fmla="*/ 4 h 3410363"/>
              <a:gd name="connsiteX4" fmla="*/ 4913095 w 10064691"/>
              <a:gd name="connsiteY4" fmla="*/ 1701432 h 3410363"/>
              <a:gd name="connsiteX5" fmla="*/ 6638231 w 10064691"/>
              <a:gd name="connsiteY5" fmla="*/ 3410356 h 3410363"/>
              <a:gd name="connsiteX6" fmla="*/ 8378131 w 10064691"/>
              <a:gd name="connsiteY6" fmla="*/ 1721256 h 3410363"/>
              <a:gd name="connsiteX7" fmla="*/ 10064691 w 10064691"/>
              <a:gd name="connsiteY7" fmla="*/ 72796 h 3410363"/>
              <a:gd name="connsiteX0" fmla="*/ 0 w 10038078"/>
              <a:gd name="connsiteY0" fmla="*/ 3104213 h 3410363"/>
              <a:gd name="connsiteX1" fmla="*/ 1422398 w 10038078"/>
              <a:gd name="connsiteY1" fmla="*/ 1719913 h 3410363"/>
              <a:gd name="connsiteX2" fmla="*/ 3176174 w 10038078"/>
              <a:gd name="connsiteY2" fmla="*/ 4 h 3410363"/>
              <a:gd name="connsiteX3" fmla="*/ 4886482 w 10038078"/>
              <a:gd name="connsiteY3" fmla="*/ 1701432 h 3410363"/>
              <a:gd name="connsiteX4" fmla="*/ 6611618 w 10038078"/>
              <a:gd name="connsiteY4" fmla="*/ 3410356 h 3410363"/>
              <a:gd name="connsiteX5" fmla="*/ 8351518 w 10038078"/>
              <a:gd name="connsiteY5" fmla="*/ 1721256 h 3410363"/>
              <a:gd name="connsiteX6" fmla="*/ 10038078 w 10038078"/>
              <a:gd name="connsiteY6" fmla="*/ 72796 h 341036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7478" h="3434413">
                <a:moveTo>
                  <a:pt x="0" y="3434413"/>
                </a:moveTo>
                <a:cubicBezTo>
                  <a:pt x="1303866" y="3155013"/>
                  <a:pt x="1198032" y="2520013"/>
                  <a:pt x="1701798" y="1719913"/>
                </a:cubicBezTo>
                <a:cubicBezTo>
                  <a:pt x="2142260" y="834245"/>
                  <a:pt x="2878227" y="3084"/>
                  <a:pt x="3455574" y="4"/>
                </a:cubicBezTo>
                <a:cubicBezTo>
                  <a:pt x="4032921" y="-3076"/>
                  <a:pt x="5154175" y="1778044"/>
                  <a:pt x="5165882" y="1701432"/>
                </a:cubicBezTo>
                <a:cubicBezTo>
                  <a:pt x="5883073" y="3177956"/>
                  <a:pt x="6313512" y="3407052"/>
                  <a:pt x="6891018" y="3410356"/>
                </a:cubicBezTo>
                <a:cubicBezTo>
                  <a:pt x="7468524" y="3413660"/>
                  <a:pt x="8136041" y="2328316"/>
                  <a:pt x="8630918" y="1721256"/>
                </a:cubicBezTo>
                <a:cubicBezTo>
                  <a:pt x="9125795" y="1114196"/>
                  <a:pt x="9127382" y="-119821"/>
                  <a:pt x="10317478" y="7279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75656" y="3573016"/>
            <a:ext cx="725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 90                      180                    270                    360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168568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05446" y="4845596"/>
            <a:ext cx="46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1646" y="980728"/>
                <a:ext cx="3168352" cy="118545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Suppose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45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/>
                  <a:t>Using the graph, find the other solution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646" y="980728"/>
                <a:ext cx="3168352" cy="11854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067944" y="980728"/>
            <a:ext cx="503484" cy="11854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Q</a:t>
            </a:r>
            <a:endParaRPr lang="en-GB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83182" y="2265969"/>
                <a:ext cx="2042616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𝟏𝟑𝟓</m:t>
                      </m:r>
                      <m:r>
                        <a:rPr lang="en-GB" sz="2400" b="1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182" y="2265969"/>
                <a:ext cx="204261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V="1">
            <a:off x="2411760" y="2230428"/>
            <a:ext cx="0" cy="1342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19672" y="2230428"/>
            <a:ext cx="648072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635896" y="2230428"/>
            <a:ext cx="0" cy="1342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09428" y="2055014"/>
                <a:ext cx="360040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28" y="2055014"/>
                <a:ext cx="360040" cy="672620"/>
              </a:xfrm>
              <a:prstGeom prst="rect">
                <a:avLst/>
              </a:prstGeom>
              <a:blipFill rotWithShape="1">
                <a:blip r:embed="rId4"/>
                <a:stretch>
                  <a:fillRect r="-5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787036" y="2265970"/>
            <a:ext cx="1138762" cy="461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7554" y="3573016"/>
                <a:ext cx="468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554" y="3573016"/>
                <a:ext cx="46841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25490" y="3578364"/>
                <a:ext cx="585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𝟏𝟑𝟓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490" y="3578364"/>
                <a:ext cx="585598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41622" y="4941700"/>
                <a:ext cx="3168352" cy="11515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Suppose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/>
                  <a:t>Using the graph, find the other solution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622" y="4941700"/>
                <a:ext cx="3168352" cy="11515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837920" y="4941701"/>
            <a:ext cx="503484" cy="11352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Q</a:t>
            </a:r>
            <a:endParaRPr lang="en-GB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02957" y="6237311"/>
                <a:ext cx="2042616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𝟑𝟑𝟎</m:t>
                      </m:r>
                      <m:r>
                        <a:rPr lang="en-GB" sz="2400" b="1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957" y="6237311"/>
                <a:ext cx="204261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601236" y="6237312"/>
            <a:ext cx="1138762" cy="461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62357" y="4936778"/>
                <a:ext cx="2016224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We can see by symmetry that the difference between 0 and 45 needs to be the same as the difference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/>
                  <a:t> and 180.</a:t>
                </a:r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57" y="4936778"/>
                <a:ext cx="2016224" cy="1384995"/>
              </a:xfrm>
              <a:prstGeom prst="rect">
                <a:avLst/>
              </a:prstGeom>
              <a:blipFill rotWithShape="0">
                <a:blip r:embed="rId9"/>
                <a:stretch>
                  <a:fillRect l="-299" r="-299" b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660562" y="3668782"/>
            <a:ext cx="707988" cy="151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20373" y="3668782"/>
            <a:ext cx="707988" cy="151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14556" y="3670300"/>
            <a:ext cx="911875" cy="12611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267129" y="3668782"/>
            <a:ext cx="807238" cy="12616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0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3" grpId="0"/>
      <p:bldP spid="3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5"/>
            <p:cNvGrpSpPr/>
            <p:nvPr/>
          </p:nvGrpSpPr>
          <p:grpSpPr>
            <a:xfrm>
              <a:off x="395536" y="0"/>
              <a:ext cx="8640960" cy="6858000"/>
              <a:chOff x="395536" y="0"/>
              <a:chExt cx="8640960" cy="6858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553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82758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5963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9168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12372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55577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98782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41987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5192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71601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4806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011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01216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44420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7625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0830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74035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17240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60444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03649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5400000">
              <a:off x="4572000" y="-4383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72000" y="-3951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72000" y="-3519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572000" y="-3087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572000" y="-2655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72000" y="-222312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72000" y="-179107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572000" y="-135902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572000" y="-92697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572000" y="-49492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572000" y="-6288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572000" y="369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572000" y="801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572000" y="1233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572000" y="1665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572000" y="2097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249760" y="0"/>
              <a:ext cx="0" cy="685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0" y="3645024"/>
              <a:ext cx="914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86914" y="3717032"/>
              <a:ext cx="9057086" cy="36933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GB" dirty="0" smtClean="0"/>
                <a:t> </a:t>
              </a:r>
              <a:r>
                <a:rPr lang="en-GB" dirty="0"/>
                <a:t> </a:t>
              </a:r>
              <a:r>
                <a:rPr lang="en-GB" dirty="0" smtClean="0"/>
                <a:t>                                                 90                            180                          270                          360 </a:t>
              </a:r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7726" y="28069"/>
              <a:ext cx="504056" cy="6801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sz="2400" dirty="0"/>
            </a:p>
            <a:p>
              <a:endParaRPr lang="en-GB" dirty="0" smtClean="0"/>
            </a:p>
            <a:p>
              <a:r>
                <a:rPr lang="en-GB" dirty="0"/>
                <a:t>1</a:t>
              </a:r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sz="2800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r>
                <a:rPr lang="en-GB" dirty="0" smtClean="0"/>
                <a:t>-1</a:t>
              </a:r>
            </a:p>
            <a:p>
              <a:endParaRPr lang="en-GB" sz="2400" dirty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</p:txBody>
        </p:sp>
      </p:grpSp>
      <p:sp>
        <p:nvSpPr>
          <p:cNvPr id="67" name="Freeform 66"/>
          <p:cNvSpPr/>
          <p:nvPr/>
        </p:nvSpPr>
        <p:spPr>
          <a:xfrm>
            <a:off x="-467567" y="1930594"/>
            <a:ext cx="10317478" cy="3422130"/>
          </a:xfrm>
          <a:custGeom>
            <a:avLst/>
            <a:gdLst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203200 w 7579360"/>
              <a:gd name="connsiteY2" fmla="*/ 2294467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606619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606619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606619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50800 w 7579360"/>
              <a:gd name="connsiteY1" fmla="*/ 2700867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7579360"/>
              <a:gd name="connsiteY0" fmla="*/ 4986867 h 4986867"/>
              <a:gd name="connsiteX1" fmla="*/ 31656 w 7579360"/>
              <a:gd name="connsiteY1" fmla="*/ 3110675 h 4986867"/>
              <a:gd name="connsiteX2" fmla="*/ 103664 w 7579360"/>
              <a:gd name="connsiteY2" fmla="*/ 2462603 h 4986867"/>
              <a:gd name="connsiteX3" fmla="*/ 406400 w 7579360"/>
              <a:gd name="connsiteY3" fmla="*/ 1847427 h 4986867"/>
              <a:gd name="connsiteX4" fmla="*/ 863600 w 7579360"/>
              <a:gd name="connsiteY4" fmla="*/ 1390227 h 4986867"/>
              <a:gd name="connsiteX5" fmla="*/ 1717040 w 7579360"/>
              <a:gd name="connsiteY5" fmla="*/ 973667 h 4986867"/>
              <a:gd name="connsiteX6" fmla="*/ 3454400 w 7579360"/>
              <a:gd name="connsiteY6" fmla="*/ 546947 h 4986867"/>
              <a:gd name="connsiteX7" fmla="*/ 6888480 w 7579360"/>
              <a:gd name="connsiteY7" fmla="*/ 89747 h 4986867"/>
              <a:gd name="connsiteX8" fmla="*/ 7579360 w 7579360"/>
              <a:gd name="connsiteY8" fmla="*/ 8467 h 4986867"/>
              <a:gd name="connsiteX0" fmla="*/ 0 w 11668760"/>
              <a:gd name="connsiteY0" fmla="*/ 1932198 h 3111954"/>
              <a:gd name="connsiteX1" fmla="*/ 4121056 w 11668760"/>
              <a:gd name="connsiteY1" fmla="*/ 3104006 h 3111954"/>
              <a:gd name="connsiteX2" fmla="*/ 4193064 w 11668760"/>
              <a:gd name="connsiteY2" fmla="*/ 2455934 h 3111954"/>
              <a:gd name="connsiteX3" fmla="*/ 4495800 w 11668760"/>
              <a:gd name="connsiteY3" fmla="*/ 1840758 h 3111954"/>
              <a:gd name="connsiteX4" fmla="*/ 4953000 w 11668760"/>
              <a:gd name="connsiteY4" fmla="*/ 1383558 h 3111954"/>
              <a:gd name="connsiteX5" fmla="*/ 5806440 w 11668760"/>
              <a:gd name="connsiteY5" fmla="*/ 966998 h 3111954"/>
              <a:gd name="connsiteX6" fmla="*/ 7543800 w 11668760"/>
              <a:gd name="connsiteY6" fmla="*/ 540278 h 3111954"/>
              <a:gd name="connsiteX7" fmla="*/ 10977880 w 11668760"/>
              <a:gd name="connsiteY7" fmla="*/ 83078 h 3111954"/>
              <a:gd name="connsiteX8" fmla="*/ 11668760 w 11668760"/>
              <a:gd name="connsiteY8" fmla="*/ 1798 h 3111954"/>
              <a:gd name="connsiteX0" fmla="*/ 0 w 11668760"/>
              <a:gd name="connsiteY0" fmla="*/ 1932198 h 2457868"/>
              <a:gd name="connsiteX1" fmla="*/ 1733456 w 11668760"/>
              <a:gd name="connsiteY1" fmla="*/ 221106 h 2457868"/>
              <a:gd name="connsiteX2" fmla="*/ 4193064 w 11668760"/>
              <a:gd name="connsiteY2" fmla="*/ 2455934 h 2457868"/>
              <a:gd name="connsiteX3" fmla="*/ 4495800 w 11668760"/>
              <a:gd name="connsiteY3" fmla="*/ 1840758 h 2457868"/>
              <a:gd name="connsiteX4" fmla="*/ 4953000 w 11668760"/>
              <a:gd name="connsiteY4" fmla="*/ 1383558 h 2457868"/>
              <a:gd name="connsiteX5" fmla="*/ 5806440 w 11668760"/>
              <a:gd name="connsiteY5" fmla="*/ 966998 h 2457868"/>
              <a:gd name="connsiteX6" fmla="*/ 7543800 w 11668760"/>
              <a:gd name="connsiteY6" fmla="*/ 540278 h 2457868"/>
              <a:gd name="connsiteX7" fmla="*/ 10977880 w 11668760"/>
              <a:gd name="connsiteY7" fmla="*/ 83078 h 2457868"/>
              <a:gd name="connsiteX8" fmla="*/ 11668760 w 11668760"/>
              <a:gd name="connsiteY8" fmla="*/ 1798 h 2457868"/>
              <a:gd name="connsiteX0" fmla="*/ 0 w 11668760"/>
              <a:gd name="connsiteY0" fmla="*/ 1932198 h 1950310"/>
              <a:gd name="connsiteX1" fmla="*/ 1733456 w 11668760"/>
              <a:gd name="connsiteY1" fmla="*/ 221106 h 1950310"/>
              <a:gd name="connsiteX2" fmla="*/ 3469164 w 11668760"/>
              <a:gd name="connsiteY2" fmla="*/ 1947934 h 1950310"/>
              <a:gd name="connsiteX3" fmla="*/ 4495800 w 11668760"/>
              <a:gd name="connsiteY3" fmla="*/ 1840758 h 1950310"/>
              <a:gd name="connsiteX4" fmla="*/ 4953000 w 11668760"/>
              <a:gd name="connsiteY4" fmla="*/ 1383558 h 1950310"/>
              <a:gd name="connsiteX5" fmla="*/ 5806440 w 11668760"/>
              <a:gd name="connsiteY5" fmla="*/ 966998 h 1950310"/>
              <a:gd name="connsiteX6" fmla="*/ 7543800 w 11668760"/>
              <a:gd name="connsiteY6" fmla="*/ 540278 h 1950310"/>
              <a:gd name="connsiteX7" fmla="*/ 10977880 w 11668760"/>
              <a:gd name="connsiteY7" fmla="*/ 83078 h 1950310"/>
              <a:gd name="connsiteX8" fmla="*/ 11668760 w 11668760"/>
              <a:gd name="connsiteY8" fmla="*/ 1798 h 1950310"/>
              <a:gd name="connsiteX0" fmla="*/ 0 w 11668760"/>
              <a:gd name="connsiteY0" fmla="*/ 1932198 h 3634838"/>
              <a:gd name="connsiteX1" fmla="*/ 1733456 w 11668760"/>
              <a:gd name="connsiteY1" fmla="*/ 221106 h 3634838"/>
              <a:gd name="connsiteX2" fmla="*/ 3469164 w 11668760"/>
              <a:gd name="connsiteY2" fmla="*/ 1947934 h 3634838"/>
              <a:gd name="connsiteX3" fmla="*/ 5168900 w 11668760"/>
              <a:gd name="connsiteY3" fmla="*/ 3631458 h 3634838"/>
              <a:gd name="connsiteX4" fmla="*/ 4953000 w 11668760"/>
              <a:gd name="connsiteY4" fmla="*/ 1383558 h 3634838"/>
              <a:gd name="connsiteX5" fmla="*/ 5806440 w 11668760"/>
              <a:gd name="connsiteY5" fmla="*/ 966998 h 3634838"/>
              <a:gd name="connsiteX6" fmla="*/ 7543800 w 11668760"/>
              <a:gd name="connsiteY6" fmla="*/ 540278 h 3634838"/>
              <a:gd name="connsiteX7" fmla="*/ 10977880 w 11668760"/>
              <a:gd name="connsiteY7" fmla="*/ 83078 h 3634838"/>
              <a:gd name="connsiteX8" fmla="*/ 11668760 w 11668760"/>
              <a:gd name="connsiteY8" fmla="*/ 1798 h 3634838"/>
              <a:gd name="connsiteX0" fmla="*/ 0 w 11668760"/>
              <a:gd name="connsiteY0" fmla="*/ 1932198 h 3631458"/>
              <a:gd name="connsiteX1" fmla="*/ 1733456 w 11668760"/>
              <a:gd name="connsiteY1" fmla="*/ 221106 h 3631458"/>
              <a:gd name="connsiteX2" fmla="*/ 3469164 w 11668760"/>
              <a:gd name="connsiteY2" fmla="*/ 1947934 h 3631458"/>
              <a:gd name="connsiteX3" fmla="*/ 5168900 w 11668760"/>
              <a:gd name="connsiteY3" fmla="*/ 3631458 h 3631458"/>
              <a:gd name="connsiteX4" fmla="*/ 6870700 w 11668760"/>
              <a:gd name="connsiteY4" fmla="*/ 1942358 h 3631458"/>
              <a:gd name="connsiteX5" fmla="*/ 5806440 w 11668760"/>
              <a:gd name="connsiteY5" fmla="*/ 966998 h 3631458"/>
              <a:gd name="connsiteX6" fmla="*/ 7543800 w 11668760"/>
              <a:gd name="connsiteY6" fmla="*/ 540278 h 3631458"/>
              <a:gd name="connsiteX7" fmla="*/ 10977880 w 11668760"/>
              <a:gd name="connsiteY7" fmla="*/ 83078 h 3631458"/>
              <a:gd name="connsiteX8" fmla="*/ 11668760 w 11668760"/>
              <a:gd name="connsiteY8" fmla="*/ 1798 h 3631458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5806440 w 11668760"/>
              <a:gd name="connsiteY5" fmla="*/ 9669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5806440 w 11668760"/>
              <a:gd name="connsiteY5" fmla="*/ 9669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5806440 w 11668760"/>
              <a:gd name="connsiteY5" fmla="*/ 9669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7647940 w 11668760"/>
              <a:gd name="connsiteY5" fmla="*/ 1157498 h 3631464"/>
              <a:gd name="connsiteX6" fmla="*/ 7543800 w 11668760"/>
              <a:gd name="connsiteY6" fmla="*/ 540278 h 3631464"/>
              <a:gd name="connsiteX7" fmla="*/ 10977880 w 11668760"/>
              <a:gd name="connsiteY7" fmla="*/ 83078 h 3631464"/>
              <a:gd name="connsiteX8" fmla="*/ 11668760 w 11668760"/>
              <a:gd name="connsiteY8" fmla="*/ 1798 h 3631464"/>
              <a:gd name="connsiteX0" fmla="*/ 0 w 11668760"/>
              <a:gd name="connsiteY0" fmla="*/ 1932198 h 3631464"/>
              <a:gd name="connsiteX1" fmla="*/ 1733456 w 11668760"/>
              <a:gd name="connsiteY1" fmla="*/ 221106 h 3631464"/>
              <a:gd name="connsiteX2" fmla="*/ 3443764 w 11668760"/>
              <a:gd name="connsiteY2" fmla="*/ 1922534 h 3631464"/>
              <a:gd name="connsiteX3" fmla="*/ 5168900 w 11668760"/>
              <a:gd name="connsiteY3" fmla="*/ 3631458 h 3631464"/>
              <a:gd name="connsiteX4" fmla="*/ 6870700 w 11668760"/>
              <a:gd name="connsiteY4" fmla="*/ 1942358 h 3631464"/>
              <a:gd name="connsiteX5" fmla="*/ 7543800 w 11668760"/>
              <a:gd name="connsiteY5" fmla="*/ 540278 h 3631464"/>
              <a:gd name="connsiteX6" fmla="*/ 10977880 w 11668760"/>
              <a:gd name="connsiteY6" fmla="*/ 83078 h 3631464"/>
              <a:gd name="connsiteX7" fmla="*/ 11668760 w 11668760"/>
              <a:gd name="connsiteY7" fmla="*/ 1798 h 3631464"/>
              <a:gd name="connsiteX0" fmla="*/ 0 w 11668760"/>
              <a:gd name="connsiteY0" fmla="*/ 1932198 h 3631465"/>
              <a:gd name="connsiteX1" fmla="*/ 1733456 w 11668760"/>
              <a:gd name="connsiteY1" fmla="*/ 221106 h 3631465"/>
              <a:gd name="connsiteX2" fmla="*/ 3443764 w 11668760"/>
              <a:gd name="connsiteY2" fmla="*/ 1922534 h 3631465"/>
              <a:gd name="connsiteX3" fmla="*/ 5168900 w 11668760"/>
              <a:gd name="connsiteY3" fmla="*/ 3631458 h 3631465"/>
              <a:gd name="connsiteX4" fmla="*/ 6870700 w 11668760"/>
              <a:gd name="connsiteY4" fmla="*/ 1942358 h 3631465"/>
              <a:gd name="connsiteX5" fmla="*/ 10977880 w 11668760"/>
              <a:gd name="connsiteY5" fmla="*/ 83078 h 3631465"/>
              <a:gd name="connsiteX6" fmla="*/ 11668760 w 11668760"/>
              <a:gd name="connsiteY6" fmla="*/ 1798 h 3631465"/>
              <a:gd name="connsiteX0" fmla="*/ 0 w 11668760"/>
              <a:gd name="connsiteY0" fmla="*/ 1930400 h 3629667"/>
              <a:gd name="connsiteX1" fmla="*/ 1733456 w 11668760"/>
              <a:gd name="connsiteY1" fmla="*/ 219308 h 3629667"/>
              <a:gd name="connsiteX2" fmla="*/ 3443764 w 11668760"/>
              <a:gd name="connsiteY2" fmla="*/ 1920736 h 3629667"/>
              <a:gd name="connsiteX3" fmla="*/ 5168900 w 11668760"/>
              <a:gd name="connsiteY3" fmla="*/ 3629660 h 3629667"/>
              <a:gd name="connsiteX4" fmla="*/ 6870700 w 11668760"/>
              <a:gd name="connsiteY4" fmla="*/ 1940560 h 3629667"/>
              <a:gd name="connsiteX5" fmla="*/ 11668760 w 11668760"/>
              <a:gd name="connsiteY5" fmla="*/ 0 h 3629667"/>
              <a:gd name="connsiteX0" fmla="*/ 0 w 7896860"/>
              <a:gd name="connsiteY0" fmla="*/ 1711206 h 3410472"/>
              <a:gd name="connsiteX1" fmla="*/ 1733456 w 7896860"/>
              <a:gd name="connsiteY1" fmla="*/ 114 h 3410472"/>
              <a:gd name="connsiteX2" fmla="*/ 3443764 w 7896860"/>
              <a:gd name="connsiteY2" fmla="*/ 1701542 h 3410472"/>
              <a:gd name="connsiteX3" fmla="*/ 5168900 w 7896860"/>
              <a:gd name="connsiteY3" fmla="*/ 3410466 h 3410472"/>
              <a:gd name="connsiteX4" fmla="*/ 6870700 w 7896860"/>
              <a:gd name="connsiteY4" fmla="*/ 1721366 h 3410472"/>
              <a:gd name="connsiteX5" fmla="*/ 7896860 w 7896860"/>
              <a:gd name="connsiteY5" fmla="*/ 542806 h 3410472"/>
              <a:gd name="connsiteX0" fmla="*/ 0 w 7896860"/>
              <a:gd name="connsiteY0" fmla="*/ 1711206 h 3410472"/>
              <a:gd name="connsiteX1" fmla="*/ 1733456 w 7896860"/>
              <a:gd name="connsiteY1" fmla="*/ 114 h 3410472"/>
              <a:gd name="connsiteX2" fmla="*/ 3443764 w 7896860"/>
              <a:gd name="connsiteY2" fmla="*/ 1701542 h 3410472"/>
              <a:gd name="connsiteX3" fmla="*/ 5168900 w 7896860"/>
              <a:gd name="connsiteY3" fmla="*/ 3410466 h 3410472"/>
              <a:gd name="connsiteX4" fmla="*/ 6870700 w 7896860"/>
              <a:gd name="connsiteY4" fmla="*/ 1721366 h 3410472"/>
              <a:gd name="connsiteX5" fmla="*/ 7896860 w 7896860"/>
              <a:gd name="connsiteY5" fmla="*/ 542806 h 3410472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870700 w 8595360"/>
              <a:gd name="connsiteY4" fmla="*/ 1721366 h 3410473"/>
              <a:gd name="connsiteX5" fmla="*/ 8595360 w 8595360"/>
              <a:gd name="connsiteY5" fmla="*/ 72906 h 3410473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870700 w 8595360"/>
              <a:gd name="connsiteY4" fmla="*/ 1721366 h 3410473"/>
              <a:gd name="connsiteX5" fmla="*/ 8595360 w 8595360"/>
              <a:gd name="connsiteY5" fmla="*/ 72906 h 3410473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908800 w 8595360"/>
              <a:gd name="connsiteY4" fmla="*/ 1721366 h 3410473"/>
              <a:gd name="connsiteX5" fmla="*/ 8595360 w 8595360"/>
              <a:gd name="connsiteY5" fmla="*/ 72906 h 3410473"/>
              <a:gd name="connsiteX0" fmla="*/ 0 w 8595360"/>
              <a:gd name="connsiteY0" fmla="*/ 1711206 h 3410473"/>
              <a:gd name="connsiteX1" fmla="*/ 1733456 w 8595360"/>
              <a:gd name="connsiteY1" fmla="*/ 114 h 3410473"/>
              <a:gd name="connsiteX2" fmla="*/ 3443764 w 8595360"/>
              <a:gd name="connsiteY2" fmla="*/ 1701542 h 3410473"/>
              <a:gd name="connsiteX3" fmla="*/ 5168900 w 8595360"/>
              <a:gd name="connsiteY3" fmla="*/ 3410466 h 3410473"/>
              <a:gd name="connsiteX4" fmla="*/ 6908800 w 8595360"/>
              <a:gd name="connsiteY4" fmla="*/ 1721366 h 3410473"/>
              <a:gd name="connsiteX5" fmla="*/ 8595360 w 8595360"/>
              <a:gd name="connsiteY5" fmla="*/ 72906 h 3410473"/>
              <a:gd name="connsiteX0" fmla="*/ 114703 w 8710063"/>
              <a:gd name="connsiteY0" fmla="*/ 1711374 h 3410641"/>
              <a:gd name="connsiteX1" fmla="*/ 132483 w 8710063"/>
              <a:gd name="connsiteY1" fmla="*/ 1567791 h 3410641"/>
              <a:gd name="connsiteX2" fmla="*/ 1848159 w 8710063"/>
              <a:gd name="connsiteY2" fmla="*/ 282 h 3410641"/>
              <a:gd name="connsiteX3" fmla="*/ 3558467 w 8710063"/>
              <a:gd name="connsiteY3" fmla="*/ 1701710 h 3410641"/>
              <a:gd name="connsiteX4" fmla="*/ 5283603 w 8710063"/>
              <a:gd name="connsiteY4" fmla="*/ 3410634 h 3410641"/>
              <a:gd name="connsiteX5" fmla="*/ 7023503 w 8710063"/>
              <a:gd name="connsiteY5" fmla="*/ 1721534 h 3410641"/>
              <a:gd name="connsiteX6" fmla="*/ 8710063 w 8710063"/>
              <a:gd name="connsiteY6" fmla="*/ 73074 h 3410641"/>
              <a:gd name="connsiteX0" fmla="*/ 117402 w 8712762"/>
              <a:gd name="connsiteY0" fmla="*/ 1711375 h 3410642"/>
              <a:gd name="connsiteX1" fmla="*/ 109783 w 8712762"/>
              <a:gd name="connsiteY1" fmla="*/ 1720192 h 3410642"/>
              <a:gd name="connsiteX2" fmla="*/ 135182 w 8712762"/>
              <a:gd name="connsiteY2" fmla="*/ 1567792 h 3410642"/>
              <a:gd name="connsiteX3" fmla="*/ 1850858 w 8712762"/>
              <a:gd name="connsiteY3" fmla="*/ 283 h 3410642"/>
              <a:gd name="connsiteX4" fmla="*/ 3561166 w 8712762"/>
              <a:gd name="connsiteY4" fmla="*/ 1701711 h 3410642"/>
              <a:gd name="connsiteX5" fmla="*/ 5286302 w 8712762"/>
              <a:gd name="connsiteY5" fmla="*/ 3410635 h 3410642"/>
              <a:gd name="connsiteX6" fmla="*/ 7026202 w 8712762"/>
              <a:gd name="connsiteY6" fmla="*/ 1721535 h 3410642"/>
              <a:gd name="connsiteX7" fmla="*/ 8712762 w 8712762"/>
              <a:gd name="connsiteY7" fmla="*/ 73075 h 3410642"/>
              <a:gd name="connsiteX0" fmla="*/ 947425 w 9542785"/>
              <a:gd name="connsiteY0" fmla="*/ 1711375 h 3410642"/>
              <a:gd name="connsiteX1" fmla="*/ 6 w 9542785"/>
              <a:gd name="connsiteY1" fmla="*/ 2482192 h 3410642"/>
              <a:gd name="connsiteX2" fmla="*/ 965205 w 9542785"/>
              <a:gd name="connsiteY2" fmla="*/ 1567792 h 3410642"/>
              <a:gd name="connsiteX3" fmla="*/ 2680881 w 9542785"/>
              <a:gd name="connsiteY3" fmla="*/ 283 h 3410642"/>
              <a:gd name="connsiteX4" fmla="*/ 4391189 w 9542785"/>
              <a:gd name="connsiteY4" fmla="*/ 1701711 h 3410642"/>
              <a:gd name="connsiteX5" fmla="*/ 6116325 w 9542785"/>
              <a:gd name="connsiteY5" fmla="*/ 3410635 h 3410642"/>
              <a:gd name="connsiteX6" fmla="*/ 7856225 w 9542785"/>
              <a:gd name="connsiteY6" fmla="*/ 1721535 h 3410642"/>
              <a:gd name="connsiteX7" fmla="*/ 9542785 w 9542785"/>
              <a:gd name="connsiteY7" fmla="*/ 73075 h 3410642"/>
              <a:gd name="connsiteX0" fmla="*/ 1865248 w 10460608"/>
              <a:gd name="connsiteY0" fmla="*/ 1711375 h 3410642"/>
              <a:gd name="connsiteX1" fmla="*/ 16130 w 10460608"/>
              <a:gd name="connsiteY1" fmla="*/ 3180692 h 3410642"/>
              <a:gd name="connsiteX2" fmla="*/ 917829 w 10460608"/>
              <a:gd name="connsiteY2" fmla="*/ 2482192 h 3410642"/>
              <a:gd name="connsiteX3" fmla="*/ 1883028 w 10460608"/>
              <a:gd name="connsiteY3" fmla="*/ 1567792 h 3410642"/>
              <a:gd name="connsiteX4" fmla="*/ 3598704 w 10460608"/>
              <a:gd name="connsiteY4" fmla="*/ 283 h 3410642"/>
              <a:gd name="connsiteX5" fmla="*/ 5309012 w 10460608"/>
              <a:gd name="connsiteY5" fmla="*/ 1701711 h 3410642"/>
              <a:gd name="connsiteX6" fmla="*/ 7034148 w 10460608"/>
              <a:gd name="connsiteY6" fmla="*/ 3410635 h 3410642"/>
              <a:gd name="connsiteX7" fmla="*/ 8774048 w 10460608"/>
              <a:gd name="connsiteY7" fmla="*/ 1721535 h 3410642"/>
              <a:gd name="connsiteX8" fmla="*/ 10460608 w 10460608"/>
              <a:gd name="connsiteY8" fmla="*/ 73075 h 3410642"/>
              <a:gd name="connsiteX0" fmla="*/ 1890648 w 10460608"/>
              <a:gd name="connsiteY0" fmla="*/ 3146475 h 3410642"/>
              <a:gd name="connsiteX1" fmla="*/ 16130 w 10460608"/>
              <a:gd name="connsiteY1" fmla="*/ 3180692 h 3410642"/>
              <a:gd name="connsiteX2" fmla="*/ 917829 w 10460608"/>
              <a:gd name="connsiteY2" fmla="*/ 2482192 h 3410642"/>
              <a:gd name="connsiteX3" fmla="*/ 1883028 w 10460608"/>
              <a:gd name="connsiteY3" fmla="*/ 1567792 h 3410642"/>
              <a:gd name="connsiteX4" fmla="*/ 3598704 w 10460608"/>
              <a:gd name="connsiteY4" fmla="*/ 283 h 3410642"/>
              <a:gd name="connsiteX5" fmla="*/ 5309012 w 10460608"/>
              <a:gd name="connsiteY5" fmla="*/ 1701711 h 3410642"/>
              <a:gd name="connsiteX6" fmla="*/ 7034148 w 10460608"/>
              <a:gd name="connsiteY6" fmla="*/ 3410635 h 3410642"/>
              <a:gd name="connsiteX7" fmla="*/ 8774048 w 10460608"/>
              <a:gd name="connsiteY7" fmla="*/ 1721535 h 3410642"/>
              <a:gd name="connsiteX8" fmla="*/ 10460608 w 10460608"/>
              <a:gd name="connsiteY8" fmla="*/ 73075 h 3410642"/>
              <a:gd name="connsiteX0" fmla="*/ 87248 w 10460608"/>
              <a:gd name="connsiteY0" fmla="*/ 3590975 h 3591058"/>
              <a:gd name="connsiteX1" fmla="*/ 16130 w 10460608"/>
              <a:gd name="connsiteY1" fmla="*/ 3180692 h 3591058"/>
              <a:gd name="connsiteX2" fmla="*/ 917829 w 10460608"/>
              <a:gd name="connsiteY2" fmla="*/ 2482192 h 3591058"/>
              <a:gd name="connsiteX3" fmla="*/ 1883028 w 10460608"/>
              <a:gd name="connsiteY3" fmla="*/ 1567792 h 3591058"/>
              <a:gd name="connsiteX4" fmla="*/ 3598704 w 10460608"/>
              <a:gd name="connsiteY4" fmla="*/ 283 h 3591058"/>
              <a:gd name="connsiteX5" fmla="*/ 5309012 w 10460608"/>
              <a:gd name="connsiteY5" fmla="*/ 1701711 h 3591058"/>
              <a:gd name="connsiteX6" fmla="*/ 7034148 w 10460608"/>
              <a:gd name="connsiteY6" fmla="*/ 3410635 h 3591058"/>
              <a:gd name="connsiteX7" fmla="*/ 8774048 w 10460608"/>
              <a:gd name="connsiteY7" fmla="*/ 1721535 h 3591058"/>
              <a:gd name="connsiteX8" fmla="*/ 10460608 w 10460608"/>
              <a:gd name="connsiteY8" fmla="*/ 73075 h 3591058"/>
              <a:gd name="connsiteX0" fmla="*/ 87248 w 10460608"/>
              <a:gd name="connsiteY0" fmla="*/ 3590696 h 3590779"/>
              <a:gd name="connsiteX1" fmla="*/ 16130 w 10460608"/>
              <a:gd name="connsiteY1" fmla="*/ 3180413 h 3590779"/>
              <a:gd name="connsiteX2" fmla="*/ 917829 w 10460608"/>
              <a:gd name="connsiteY2" fmla="*/ 2481913 h 3590779"/>
              <a:gd name="connsiteX3" fmla="*/ 1844928 w 10460608"/>
              <a:gd name="connsiteY3" fmla="*/ 1719913 h 3590779"/>
              <a:gd name="connsiteX4" fmla="*/ 3598704 w 10460608"/>
              <a:gd name="connsiteY4" fmla="*/ 4 h 3590779"/>
              <a:gd name="connsiteX5" fmla="*/ 5309012 w 10460608"/>
              <a:gd name="connsiteY5" fmla="*/ 1701432 h 3590779"/>
              <a:gd name="connsiteX6" fmla="*/ 7034148 w 10460608"/>
              <a:gd name="connsiteY6" fmla="*/ 3410356 h 3590779"/>
              <a:gd name="connsiteX7" fmla="*/ 8774048 w 10460608"/>
              <a:gd name="connsiteY7" fmla="*/ 1721256 h 3590779"/>
              <a:gd name="connsiteX8" fmla="*/ 10460608 w 10460608"/>
              <a:gd name="connsiteY8" fmla="*/ 72796 h 3590779"/>
              <a:gd name="connsiteX0" fmla="*/ 18 w 10373378"/>
              <a:gd name="connsiteY0" fmla="*/ 3590696 h 3590769"/>
              <a:gd name="connsiteX1" fmla="*/ 335300 w 10373378"/>
              <a:gd name="connsiteY1" fmla="*/ 3104213 h 3590769"/>
              <a:gd name="connsiteX2" fmla="*/ 830599 w 10373378"/>
              <a:gd name="connsiteY2" fmla="*/ 2481913 h 3590769"/>
              <a:gd name="connsiteX3" fmla="*/ 1757698 w 10373378"/>
              <a:gd name="connsiteY3" fmla="*/ 1719913 h 3590769"/>
              <a:gd name="connsiteX4" fmla="*/ 3511474 w 10373378"/>
              <a:gd name="connsiteY4" fmla="*/ 4 h 3590769"/>
              <a:gd name="connsiteX5" fmla="*/ 5221782 w 10373378"/>
              <a:gd name="connsiteY5" fmla="*/ 1701432 h 3590769"/>
              <a:gd name="connsiteX6" fmla="*/ 6946918 w 10373378"/>
              <a:gd name="connsiteY6" fmla="*/ 3410356 h 3590769"/>
              <a:gd name="connsiteX7" fmla="*/ 8686818 w 10373378"/>
              <a:gd name="connsiteY7" fmla="*/ 1721256 h 3590769"/>
              <a:gd name="connsiteX8" fmla="*/ 10373378 w 10373378"/>
              <a:gd name="connsiteY8" fmla="*/ 72796 h 3590769"/>
              <a:gd name="connsiteX0" fmla="*/ 24823 w 10062901"/>
              <a:gd name="connsiteY0" fmla="*/ 3104213 h 3410363"/>
              <a:gd name="connsiteX1" fmla="*/ 520122 w 10062901"/>
              <a:gd name="connsiteY1" fmla="*/ 2481913 h 3410363"/>
              <a:gd name="connsiteX2" fmla="*/ 1447221 w 10062901"/>
              <a:gd name="connsiteY2" fmla="*/ 1719913 h 3410363"/>
              <a:gd name="connsiteX3" fmla="*/ 3200997 w 10062901"/>
              <a:gd name="connsiteY3" fmla="*/ 4 h 3410363"/>
              <a:gd name="connsiteX4" fmla="*/ 4911305 w 10062901"/>
              <a:gd name="connsiteY4" fmla="*/ 1701432 h 3410363"/>
              <a:gd name="connsiteX5" fmla="*/ 6636441 w 10062901"/>
              <a:gd name="connsiteY5" fmla="*/ 3410356 h 3410363"/>
              <a:gd name="connsiteX6" fmla="*/ 8376341 w 10062901"/>
              <a:gd name="connsiteY6" fmla="*/ 1721256 h 3410363"/>
              <a:gd name="connsiteX7" fmla="*/ 10062901 w 10062901"/>
              <a:gd name="connsiteY7" fmla="*/ 72796 h 3410363"/>
              <a:gd name="connsiteX0" fmla="*/ 26613 w 10064691"/>
              <a:gd name="connsiteY0" fmla="*/ 3104213 h 3410363"/>
              <a:gd name="connsiteX1" fmla="*/ 471112 w 10064691"/>
              <a:gd name="connsiteY1" fmla="*/ 3053413 h 3410363"/>
              <a:gd name="connsiteX2" fmla="*/ 1449011 w 10064691"/>
              <a:gd name="connsiteY2" fmla="*/ 1719913 h 3410363"/>
              <a:gd name="connsiteX3" fmla="*/ 3202787 w 10064691"/>
              <a:gd name="connsiteY3" fmla="*/ 4 h 3410363"/>
              <a:gd name="connsiteX4" fmla="*/ 4913095 w 10064691"/>
              <a:gd name="connsiteY4" fmla="*/ 1701432 h 3410363"/>
              <a:gd name="connsiteX5" fmla="*/ 6638231 w 10064691"/>
              <a:gd name="connsiteY5" fmla="*/ 3410356 h 3410363"/>
              <a:gd name="connsiteX6" fmla="*/ 8378131 w 10064691"/>
              <a:gd name="connsiteY6" fmla="*/ 1721256 h 3410363"/>
              <a:gd name="connsiteX7" fmla="*/ 10064691 w 10064691"/>
              <a:gd name="connsiteY7" fmla="*/ 72796 h 3410363"/>
              <a:gd name="connsiteX0" fmla="*/ 0 w 10038078"/>
              <a:gd name="connsiteY0" fmla="*/ 3104213 h 3410363"/>
              <a:gd name="connsiteX1" fmla="*/ 1422398 w 10038078"/>
              <a:gd name="connsiteY1" fmla="*/ 1719913 h 3410363"/>
              <a:gd name="connsiteX2" fmla="*/ 3176174 w 10038078"/>
              <a:gd name="connsiteY2" fmla="*/ 4 h 3410363"/>
              <a:gd name="connsiteX3" fmla="*/ 4886482 w 10038078"/>
              <a:gd name="connsiteY3" fmla="*/ 1701432 h 3410363"/>
              <a:gd name="connsiteX4" fmla="*/ 6611618 w 10038078"/>
              <a:gd name="connsiteY4" fmla="*/ 3410356 h 3410363"/>
              <a:gd name="connsiteX5" fmla="*/ 8351518 w 10038078"/>
              <a:gd name="connsiteY5" fmla="*/ 1721256 h 3410363"/>
              <a:gd name="connsiteX6" fmla="*/ 10038078 w 10038078"/>
              <a:gd name="connsiteY6" fmla="*/ 72796 h 341036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3434413 h 3434413"/>
              <a:gd name="connsiteX1" fmla="*/ 1701798 w 10317478"/>
              <a:gd name="connsiteY1" fmla="*/ 1719913 h 3434413"/>
              <a:gd name="connsiteX2" fmla="*/ 3455574 w 10317478"/>
              <a:gd name="connsiteY2" fmla="*/ 4 h 3434413"/>
              <a:gd name="connsiteX3" fmla="*/ 5165882 w 10317478"/>
              <a:gd name="connsiteY3" fmla="*/ 1701432 h 3434413"/>
              <a:gd name="connsiteX4" fmla="*/ 6891018 w 10317478"/>
              <a:gd name="connsiteY4" fmla="*/ 3410356 h 3434413"/>
              <a:gd name="connsiteX5" fmla="*/ 8630918 w 10317478"/>
              <a:gd name="connsiteY5" fmla="*/ 1721256 h 3434413"/>
              <a:gd name="connsiteX6" fmla="*/ 10317478 w 10317478"/>
              <a:gd name="connsiteY6" fmla="*/ 72796 h 3434413"/>
              <a:gd name="connsiteX0" fmla="*/ 0 w 10317478"/>
              <a:gd name="connsiteY0" fmla="*/ 208613 h 3410363"/>
              <a:gd name="connsiteX1" fmla="*/ 1701798 w 10317478"/>
              <a:gd name="connsiteY1" fmla="*/ 1719913 h 3410363"/>
              <a:gd name="connsiteX2" fmla="*/ 3455574 w 10317478"/>
              <a:gd name="connsiteY2" fmla="*/ 4 h 3410363"/>
              <a:gd name="connsiteX3" fmla="*/ 5165882 w 10317478"/>
              <a:gd name="connsiteY3" fmla="*/ 1701432 h 3410363"/>
              <a:gd name="connsiteX4" fmla="*/ 6891018 w 10317478"/>
              <a:gd name="connsiteY4" fmla="*/ 3410356 h 3410363"/>
              <a:gd name="connsiteX5" fmla="*/ 8630918 w 10317478"/>
              <a:gd name="connsiteY5" fmla="*/ 1721256 h 3410363"/>
              <a:gd name="connsiteX6" fmla="*/ 10317478 w 10317478"/>
              <a:gd name="connsiteY6" fmla="*/ 72796 h 3410363"/>
              <a:gd name="connsiteX0" fmla="*/ 0 w 10317478"/>
              <a:gd name="connsiteY0" fmla="*/ 1961931 h 5163681"/>
              <a:gd name="connsiteX1" fmla="*/ 1676398 w 10317478"/>
              <a:gd name="connsiteY1" fmla="*/ 234731 h 5163681"/>
              <a:gd name="connsiteX2" fmla="*/ 3455574 w 10317478"/>
              <a:gd name="connsiteY2" fmla="*/ 1753322 h 5163681"/>
              <a:gd name="connsiteX3" fmla="*/ 5165882 w 10317478"/>
              <a:gd name="connsiteY3" fmla="*/ 3454750 h 5163681"/>
              <a:gd name="connsiteX4" fmla="*/ 6891018 w 10317478"/>
              <a:gd name="connsiteY4" fmla="*/ 5163674 h 5163681"/>
              <a:gd name="connsiteX5" fmla="*/ 8630918 w 10317478"/>
              <a:gd name="connsiteY5" fmla="*/ 3474574 h 5163681"/>
              <a:gd name="connsiteX6" fmla="*/ 10317478 w 10317478"/>
              <a:gd name="connsiteY6" fmla="*/ 1826114 h 5163681"/>
              <a:gd name="connsiteX0" fmla="*/ 0 w 10317478"/>
              <a:gd name="connsiteY0" fmla="*/ 1727200 h 4928950"/>
              <a:gd name="connsiteX1" fmla="*/ 1676398 w 10317478"/>
              <a:gd name="connsiteY1" fmla="*/ 0 h 4928950"/>
              <a:gd name="connsiteX2" fmla="*/ 3455574 w 10317478"/>
              <a:gd name="connsiteY2" fmla="*/ 1518591 h 4928950"/>
              <a:gd name="connsiteX3" fmla="*/ 5165882 w 10317478"/>
              <a:gd name="connsiteY3" fmla="*/ 3220019 h 4928950"/>
              <a:gd name="connsiteX4" fmla="*/ 6891018 w 10317478"/>
              <a:gd name="connsiteY4" fmla="*/ 4928943 h 4928950"/>
              <a:gd name="connsiteX5" fmla="*/ 8630918 w 10317478"/>
              <a:gd name="connsiteY5" fmla="*/ 3239843 h 4928950"/>
              <a:gd name="connsiteX6" fmla="*/ 10317478 w 10317478"/>
              <a:gd name="connsiteY6" fmla="*/ 1591383 h 4928950"/>
              <a:gd name="connsiteX0" fmla="*/ 0 w 10317478"/>
              <a:gd name="connsiteY0" fmla="*/ 1727282 h 4929032"/>
              <a:gd name="connsiteX1" fmla="*/ 1676398 w 10317478"/>
              <a:gd name="connsiteY1" fmla="*/ 82 h 4929032"/>
              <a:gd name="connsiteX2" fmla="*/ 3455574 w 10317478"/>
              <a:gd name="connsiteY2" fmla="*/ 1518673 h 4929032"/>
              <a:gd name="connsiteX3" fmla="*/ 5165882 w 10317478"/>
              <a:gd name="connsiteY3" fmla="*/ 3220101 h 4929032"/>
              <a:gd name="connsiteX4" fmla="*/ 6891018 w 10317478"/>
              <a:gd name="connsiteY4" fmla="*/ 4929025 h 4929032"/>
              <a:gd name="connsiteX5" fmla="*/ 8630918 w 10317478"/>
              <a:gd name="connsiteY5" fmla="*/ 3239925 h 4929032"/>
              <a:gd name="connsiteX6" fmla="*/ 10317478 w 10317478"/>
              <a:gd name="connsiteY6" fmla="*/ 1591465 h 4929032"/>
              <a:gd name="connsiteX0" fmla="*/ 0 w 10317478"/>
              <a:gd name="connsiteY0" fmla="*/ 1727282 h 4929032"/>
              <a:gd name="connsiteX1" fmla="*/ 1676398 w 10317478"/>
              <a:gd name="connsiteY1" fmla="*/ 82 h 4929032"/>
              <a:gd name="connsiteX2" fmla="*/ 3417474 w 10317478"/>
              <a:gd name="connsiteY2" fmla="*/ 1734573 h 4929032"/>
              <a:gd name="connsiteX3" fmla="*/ 5165882 w 10317478"/>
              <a:gd name="connsiteY3" fmla="*/ 3220101 h 4929032"/>
              <a:gd name="connsiteX4" fmla="*/ 6891018 w 10317478"/>
              <a:gd name="connsiteY4" fmla="*/ 4929025 h 4929032"/>
              <a:gd name="connsiteX5" fmla="*/ 8630918 w 10317478"/>
              <a:gd name="connsiteY5" fmla="*/ 3239925 h 4929032"/>
              <a:gd name="connsiteX6" fmla="*/ 10317478 w 10317478"/>
              <a:gd name="connsiteY6" fmla="*/ 1591465 h 4929032"/>
              <a:gd name="connsiteX0" fmla="*/ 0 w 10317478"/>
              <a:gd name="connsiteY0" fmla="*/ 1727282 h 4937124"/>
              <a:gd name="connsiteX1" fmla="*/ 1676398 w 10317478"/>
              <a:gd name="connsiteY1" fmla="*/ 82 h 4937124"/>
              <a:gd name="connsiteX2" fmla="*/ 3417474 w 10317478"/>
              <a:gd name="connsiteY2" fmla="*/ 1734573 h 4937124"/>
              <a:gd name="connsiteX3" fmla="*/ 5178582 w 10317478"/>
              <a:gd name="connsiteY3" fmla="*/ 3461401 h 4937124"/>
              <a:gd name="connsiteX4" fmla="*/ 6891018 w 10317478"/>
              <a:gd name="connsiteY4" fmla="*/ 4929025 h 4937124"/>
              <a:gd name="connsiteX5" fmla="*/ 8630918 w 10317478"/>
              <a:gd name="connsiteY5" fmla="*/ 3239925 h 4937124"/>
              <a:gd name="connsiteX6" fmla="*/ 10317478 w 10317478"/>
              <a:gd name="connsiteY6" fmla="*/ 1591465 h 4937124"/>
              <a:gd name="connsiteX0" fmla="*/ 0 w 10317478"/>
              <a:gd name="connsiteY0" fmla="*/ 1727282 h 3857750"/>
              <a:gd name="connsiteX1" fmla="*/ 1676398 w 10317478"/>
              <a:gd name="connsiteY1" fmla="*/ 82 h 3857750"/>
              <a:gd name="connsiteX2" fmla="*/ 3417474 w 10317478"/>
              <a:gd name="connsiteY2" fmla="*/ 1734573 h 3857750"/>
              <a:gd name="connsiteX3" fmla="*/ 5178582 w 10317478"/>
              <a:gd name="connsiteY3" fmla="*/ 3461401 h 3857750"/>
              <a:gd name="connsiteX4" fmla="*/ 6954518 w 10317478"/>
              <a:gd name="connsiteY4" fmla="*/ 1779425 h 3857750"/>
              <a:gd name="connsiteX5" fmla="*/ 8630918 w 10317478"/>
              <a:gd name="connsiteY5" fmla="*/ 3239925 h 3857750"/>
              <a:gd name="connsiteX6" fmla="*/ 10317478 w 10317478"/>
              <a:gd name="connsiteY6" fmla="*/ 1591465 h 3857750"/>
              <a:gd name="connsiteX0" fmla="*/ 0 w 10317478"/>
              <a:gd name="connsiteY0" fmla="*/ 1727282 h 3911030"/>
              <a:gd name="connsiteX1" fmla="*/ 1676398 w 10317478"/>
              <a:gd name="connsiteY1" fmla="*/ 82 h 3911030"/>
              <a:gd name="connsiteX2" fmla="*/ 3417474 w 10317478"/>
              <a:gd name="connsiteY2" fmla="*/ 1734573 h 3911030"/>
              <a:gd name="connsiteX3" fmla="*/ 5178582 w 10317478"/>
              <a:gd name="connsiteY3" fmla="*/ 3461401 h 3911030"/>
              <a:gd name="connsiteX4" fmla="*/ 6954518 w 10317478"/>
              <a:gd name="connsiteY4" fmla="*/ 1779425 h 3911030"/>
              <a:gd name="connsiteX5" fmla="*/ 8618218 w 10317478"/>
              <a:gd name="connsiteY5" fmla="*/ 14125 h 3911030"/>
              <a:gd name="connsiteX6" fmla="*/ 10317478 w 10317478"/>
              <a:gd name="connsiteY6" fmla="*/ 1591465 h 3911030"/>
              <a:gd name="connsiteX0" fmla="*/ 0 w 10317478"/>
              <a:gd name="connsiteY0" fmla="*/ 1727282 h 3911030"/>
              <a:gd name="connsiteX1" fmla="*/ 1676398 w 10317478"/>
              <a:gd name="connsiteY1" fmla="*/ 82 h 3911030"/>
              <a:gd name="connsiteX2" fmla="*/ 3417474 w 10317478"/>
              <a:gd name="connsiteY2" fmla="*/ 1734573 h 3911030"/>
              <a:gd name="connsiteX3" fmla="*/ 5178582 w 10317478"/>
              <a:gd name="connsiteY3" fmla="*/ 3461401 h 3911030"/>
              <a:gd name="connsiteX4" fmla="*/ 6954518 w 10317478"/>
              <a:gd name="connsiteY4" fmla="*/ 1779425 h 3911030"/>
              <a:gd name="connsiteX5" fmla="*/ 8618218 w 10317478"/>
              <a:gd name="connsiteY5" fmla="*/ 14125 h 3911030"/>
              <a:gd name="connsiteX6" fmla="*/ 10317478 w 10317478"/>
              <a:gd name="connsiteY6" fmla="*/ 1718465 h 3911030"/>
              <a:gd name="connsiteX0" fmla="*/ 0 w 10317478"/>
              <a:gd name="connsiteY0" fmla="*/ 1713208 h 3896956"/>
              <a:gd name="connsiteX1" fmla="*/ 1701798 w 10317478"/>
              <a:gd name="connsiteY1" fmla="*/ 36808 h 3896956"/>
              <a:gd name="connsiteX2" fmla="*/ 3417474 w 10317478"/>
              <a:gd name="connsiteY2" fmla="*/ 1720499 h 3896956"/>
              <a:gd name="connsiteX3" fmla="*/ 5178582 w 10317478"/>
              <a:gd name="connsiteY3" fmla="*/ 3447327 h 3896956"/>
              <a:gd name="connsiteX4" fmla="*/ 6954518 w 10317478"/>
              <a:gd name="connsiteY4" fmla="*/ 1765351 h 3896956"/>
              <a:gd name="connsiteX5" fmla="*/ 8618218 w 10317478"/>
              <a:gd name="connsiteY5" fmla="*/ 51 h 3896956"/>
              <a:gd name="connsiteX6" fmla="*/ 10317478 w 10317478"/>
              <a:gd name="connsiteY6" fmla="*/ 1704391 h 3896956"/>
              <a:gd name="connsiteX0" fmla="*/ 0 w 10317478"/>
              <a:gd name="connsiteY0" fmla="*/ 1713208 h 3896956"/>
              <a:gd name="connsiteX1" fmla="*/ 1701798 w 10317478"/>
              <a:gd name="connsiteY1" fmla="*/ 36808 h 3896956"/>
              <a:gd name="connsiteX2" fmla="*/ 3417474 w 10317478"/>
              <a:gd name="connsiteY2" fmla="*/ 1720499 h 3896956"/>
              <a:gd name="connsiteX3" fmla="*/ 5178582 w 10317478"/>
              <a:gd name="connsiteY3" fmla="*/ 3447327 h 3896956"/>
              <a:gd name="connsiteX4" fmla="*/ 6954518 w 10317478"/>
              <a:gd name="connsiteY4" fmla="*/ 1765351 h 3896956"/>
              <a:gd name="connsiteX5" fmla="*/ 8618218 w 10317478"/>
              <a:gd name="connsiteY5" fmla="*/ 51 h 3896956"/>
              <a:gd name="connsiteX6" fmla="*/ 10317478 w 10317478"/>
              <a:gd name="connsiteY6" fmla="*/ 1704391 h 3896956"/>
              <a:gd name="connsiteX0" fmla="*/ 0 w 10317478"/>
              <a:gd name="connsiteY0" fmla="*/ 1713208 h 3896956"/>
              <a:gd name="connsiteX1" fmla="*/ 1701798 w 10317478"/>
              <a:gd name="connsiteY1" fmla="*/ 36808 h 3896956"/>
              <a:gd name="connsiteX2" fmla="*/ 3417474 w 10317478"/>
              <a:gd name="connsiteY2" fmla="*/ 1720499 h 3896956"/>
              <a:gd name="connsiteX3" fmla="*/ 5178582 w 10317478"/>
              <a:gd name="connsiteY3" fmla="*/ 3447327 h 3896956"/>
              <a:gd name="connsiteX4" fmla="*/ 6954518 w 10317478"/>
              <a:gd name="connsiteY4" fmla="*/ 1765351 h 3896956"/>
              <a:gd name="connsiteX5" fmla="*/ 8618218 w 10317478"/>
              <a:gd name="connsiteY5" fmla="*/ 51 h 3896956"/>
              <a:gd name="connsiteX6" fmla="*/ 10317478 w 10317478"/>
              <a:gd name="connsiteY6" fmla="*/ 1704391 h 3896956"/>
              <a:gd name="connsiteX0" fmla="*/ 0 w 10317478"/>
              <a:gd name="connsiteY0" fmla="*/ 1713208 h 3896956"/>
              <a:gd name="connsiteX1" fmla="*/ 1701798 w 10317478"/>
              <a:gd name="connsiteY1" fmla="*/ 36808 h 3896956"/>
              <a:gd name="connsiteX2" fmla="*/ 3417474 w 10317478"/>
              <a:gd name="connsiteY2" fmla="*/ 1720499 h 3896956"/>
              <a:gd name="connsiteX3" fmla="*/ 5178582 w 10317478"/>
              <a:gd name="connsiteY3" fmla="*/ 3447327 h 3896956"/>
              <a:gd name="connsiteX4" fmla="*/ 6954518 w 10317478"/>
              <a:gd name="connsiteY4" fmla="*/ 1765351 h 3896956"/>
              <a:gd name="connsiteX5" fmla="*/ 8618218 w 10317478"/>
              <a:gd name="connsiteY5" fmla="*/ 51 h 3896956"/>
              <a:gd name="connsiteX6" fmla="*/ 10317478 w 10317478"/>
              <a:gd name="connsiteY6" fmla="*/ 1704391 h 3896956"/>
              <a:gd name="connsiteX0" fmla="*/ 0 w 10317478"/>
              <a:gd name="connsiteY0" fmla="*/ 1713208 h 3896956"/>
              <a:gd name="connsiteX1" fmla="*/ 1701798 w 10317478"/>
              <a:gd name="connsiteY1" fmla="*/ 36808 h 3896956"/>
              <a:gd name="connsiteX2" fmla="*/ 3417474 w 10317478"/>
              <a:gd name="connsiteY2" fmla="*/ 1720499 h 3896956"/>
              <a:gd name="connsiteX3" fmla="*/ 5178582 w 10317478"/>
              <a:gd name="connsiteY3" fmla="*/ 3447327 h 3896956"/>
              <a:gd name="connsiteX4" fmla="*/ 6954518 w 10317478"/>
              <a:gd name="connsiteY4" fmla="*/ 1765351 h 3896956"/>
              <a:gd name="connsiteX5" fmla="*/ 8618218 w 10317478"/>
              <a:gd name="connsiteY5" fmla="*/ 51 h 3896956"/>
              <a:gd name="connsiteX6" fmla="*/ 10317478 w 10317478"/>
              <a:gd name="connsiteY6" fmla="*/ 1704391 h 3896956"/>
              <a:gd name="connsiteX0" fmla="*/ 0 w 10317478"/>
              <a:gd name="connsiteY0" fmla="*/ 1713208 h 3896956"/>
              <a:gd name="connsiteX1" fmla="*/ 1701798 w 10317478"/>
              <a:gd name="connsiteY1" fmla="*/ 36808 h 3896956"/>
              <a:gd name="connsiteX2" fmla="*/ 3417474 w 10317478"/>
              <a:gd name="connsiteY2" fmla="*/ 1720499 h 3896956"/>
              <a:gd name="connsiteX3" fmla="*/ 5178582 w 10317478"/>
              <a:gd name="connsiteY3" fmla="*/ 3447327 h 3896956"/>
              <a:gd name="connsiteX4" fmla="*/ 6954518 w 10317478"/>
              <a:gd name="connsiteY4" fmla="*/ 1765351 h 3896956"/>
              <a:gd name="connsiteX5" fmla="*/ 8618218 w 10317478"/>
              <a:gd name="connsiteY5" fmla="*/ 51 h 3896956"/>
              <a:gd name="connsiteX6" fmla="*/ 10317478 w 10317478"/>
              <a:gd name="connsiteY6" fmla="*/ 1704391 h 3896956"/>
              <a:gd name="connsiteX0" fmla="*/ 0 w 10317478"/>
              <a:gd name="connsiteY0" fmla="*/ 1713208 h 3451548"/>
              <a:gd name="connsiteX1" fmla="*/ 1701798 w 10317478"/>
              <a:gd name="connsiteY1" fmla="*/ 36808 h 3451548"/>
              <a:gd name="connsiteX2" fmla="*/ 3417474 w 10317478"/>
              <a:gd name="connsiteY2" fmla="*/ 1720499 h 3451548"/>
              <a:gd name="connsiteX3" fmla="*/ 5178582 w 10317478"/>
              <a:gd name="connsiteY3" fmla="*/ 3447327 h 3451548"/>
              <a:gd name="connsiteX4" fmla="*/ 6954518 w 10317478"/>
              <a:gd name="connsiteY4" fmla="*/ 1765351 h 3451548"/>
              <a:gd name="connsiteX5" fmla="*/ 8618218 w 10317478"/>
              <a:gd name="connsiteY5" fmla="*/ 51 h 3451548"/>
              <a:gd name="connsiteX6" fmla="*/ 10317478 w 10317478"/>
              <a:gd name="connsiteY6" fmla="*/ 1704391 h 3451548"/>
              <a:gd name="connsiteX0" fmla="*/ 0 w 10317478"/>
              <a:gd name="connsiteY0" fmla="*/ 1713208 h 3447496"/>
              <a:gd name="connsiteX1" fmla="*/ 1701798 w 10317478"/>
              <a:gd name="connsiteY1" fmla="*/ 36808 h 3447496"/>
              <a:gd name="connsiteX2" fmla="*/ 3417474 w 10317478"/>
              <a:gd name="connsiteY2" fmla="*/ 1720499 h 3447496"/>
              <a:gd name="connsiteX3" fmla="*/ 5178582 w 10317478"/>
              <a:gd name="connsiteY3" fmla="*/ 3447327 h 3447496"/>
              <a:gd name="connsiteX4" fmla="*/ 6954518 w 10317478"/>
              <a:gd name="connsiteY4" fmla="*/ 1765351 h 3447496"/>
              <a:gd name="connsiteX5" fmla="*/ 8618218 w 10317478"/>
              <a:gd name="connsiteY5" fmla="*/ 51 h 3447496"/>
              <a:gd name="connsiteX6" fmla="*/ 10317478 w 10317478"/>
              <a:gd name="connsiteY6" fmla="*/ 1704391 h 3447496"/>
              <a:gd name="connsiteX0" fmla="*/ 0 w 10317478"/>
              <a:gd name="connsiteY0" fmla="*/ 1713189 h 3447475"/>
              <a:gd name="connsiteX1" fmla="*/ 1701798 w 10317478"/>
              <a:gd name="connsiteY1" fmla="*/ 36789 h 3447475"/>
              <a:gd name="connsiteX2" fmla="*/ 3417474 w 10317478"/>
              <a:gd name="connsiteY2" fmla="*/ 1720480 h 3447475"/>
              <a:gd name="connsiteX3" fmla="*/ 5178582 w 10317478"/>
              <a:gd name="connsiteY3" fmla="*/ 3447308 h 3447475"/>
              <a:gd name="connsiteX4" fmla="*/ 6916418 w 10317478"/>
              <a:gd name="connsiteY4" fmla="*/ 1752632 h 3447475"/>
              <a:gd name="connsiteX5" fmla="*/ 8618218 w 10317478"/>
              <a:gd name="connsiteY5" fmla="*/ 32 h 3447475"/>
              <a:gd name="connsiteX6" fmla="*/ 10317478 w 10317478"/>
              <a:gd name="connsiteY6" fmla="*/ 1704372 h 3447475"/>
              <a:gd name="connsiteX0" fmla="*/ 0 w 10317478"/>
              <a:gd name="connsiteY0" fmla="*/ 1713189 h 3447511"/>
              <a:gd name="connsiteX1" fmla="*/ 1701798 w 10317478"/>
              <a:gd name="connsiteY1" fmla="*/ 36789 h 3447511"/>
              <a:gd name="connsiteX2" fmla="*/ 3417474 w 10317478"/>
              <a:gd name="connsiteY2" fmla="*/ 1720480 h 3447511"/>
              <a:gd name="connsiteX3" fmla="*/ 5178582 w 10317478"/>
              <a:gd name="connsiteY3" fmla="*/ 3447308 h 3447511"/>
              <a:gd name="connsiteX4" fmla="*/ 6916418 w 10317478"/>
              <a:gd name="connsiteY4" fmla="*/ 1752632 h 3447511"/>
              <a:gd name="connsiteX5" fmla="*/ 8618218 w 10317478"/>
              <a:gd name="connsiteY5" fmla="*/ 32 h 3447511"/>
              <a:gd name="connsiteX6" fmla="*/ 10317478 w 10317478"/>
              <a:gd name="connsiteY6" fmla="*/ 1704372 h 3447511"/>
              <a:gd name="connsiteX0" fmla="*/ 0 w 10317478"/>
              <a:gd name="connsiteY0" fmla="*/ 1687790 h 3422076"/>
              <a:gd name="connsiteX1" fmla="*/ 1701798 w 10317478"/>
              <a:gd name="connsiteY1" fmla="*/ 11390 h 3422076"/>
              <a:gd name="connsiteX2" fmla="*/ 3417474 w 10317478"/>
              <a:gd name="connsiteY2" fmla="*/ 1695081 h 3422076"/>
              <a:gd name="connsiteX3" fmla="*/ 5178582 w 10317478"/>
              <a:gd name="connsiteY3" fmla="*/ 3421909 h 3422076"/>
              <a:gd name="connsiteX4" fmla="*/ 6916418 w 10317478"/>
              <a:gd name="connsiteY4" fmla="*/ 1727233 h 3422076"/>
              <a:gd name="connsiteX5" fmla="*/ 8630918 w 10317478"/>
              <a:gd name="connsiteY5" fmla="*/ 33 h 3422076"/>
              <a:gd name="connsiteX6" fmla="*/ 10317478 w 10317478"/>
              <a:gd name="connsiteY6" fmla="*/ 1678973 h 3422076"/>
              <a:gd name="connsiteX0" fmla="*/ 0 w 10317478"/>
              <a:gd name="connsiteY0" fmla="*/ 1687828 h 3422114"/>
              <a:gd name="connsiteX1" fmla="*/ 1701798 w 10317478"/>
              <a:gd name="connsiteY1" fmla="*/ 11428 h 3422114"/>
              <a:gd name="connsiteX2" fmla="*/ 3417474 w 10317478"/>
              <a:gd name="connsiteY2" fmla="*/ 1695119 h 3422114"/>
              <a:gd name="connsiteX3" fmla="*/ 5178582 w 10317478"/>
              <a:gd name="connsiteY3" fmla="*/ 3421947 h 3422114"/>
              <a:gd name="connsiteX4" fmla="*/ 6916418 w 10317478"/>
              <a:gd name="connsiteY4" fmla="*/ 1727271 h 3422114"/>
              <a:gd name="connsiteX5" fmla="*/ 8630918 w 10317478"/>
              <a:gd name="connsiteY5" fmla="*/ 71 h 3422114"/>
              <a:gd name="connsiteX6" fmla="*/ 10317478 w 10317478"/>
              <a:gd name="connsiteY6" fmla="*/ 1679011 h 3422114"/>
              <a:gd name="connsiteX0" fmla="*/ 0 w 10317478"/>
              <a:gd name="connsiteY0" fmla="*/ 1687828 h 3422130"/>
              <a:gd name="connsiteX1" fmla="*/ 1701798 w 10317478"/>
              <a:gd name="connsiteY1" fmla="*/ 11428 h 3422130"/>
              <a:gd name="connsiteX2" fmla="*/ 3417474 w 10317478"/>
              <a:gd name="connsiteY2" fmla="*/ 1695119 h 3422130"/>
              <a:gd name="connsiteX3" fmla="*/ 5178582 w 10317478"/>
              <a:gd name="connsiteY3" fmla="*/ 3421947 h 3422130"/>
              <a:gd name="connsiteX4" fmla="*/ 6916418 w 10317478"/>
              <a:gd name="connsiteY4" fmla="*/ 1727271 h 3422130"/>
              <a:gd name="connsiteX5" fmla="*/ 8630918 w 10317478"/>
              <a:gd name="connsiteY5" fmla="*/ 71 h 3422130"/>
              <a:gd name="connsiteX6" fmla="*/ 10317478 w 10317478"/>
              <a:gd name="connsiteY6" fmla="*/ 1679011 h 342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17478" h="3422130">
                <a:moveTo>
                  <a:pt x="0" y="1687828"/>
                </a:moveTo>
                <a:cubicBezTo>
                  <a:pt x="808566" y="113028"/>
                  <a:pt x="1185332" y="11428"/>
                  <a:pt x="1701798" y="11428"/>
                </a:cubicBezTo>
                <a:cubicBezTo>
                  <a:pt x="2396260" y="2060"/>
                  <a:pt x="3041210" y="872699"/>
                  <a:pt x="3417474" y="1695119"/>
                </a:cubicBezTo>
                <a:cubicBezTo>
                  <a:pt x="3793738" y="2517539"/>
                  <a:pt x="4595375" y="3435059"/>
                  <a:pt x="5178582" y="3421947"/>
                </a:cubicBezTo>
                <a:cubicBezTo>
                  <a:pt x="5857673" y="3437971"/>
                  <a:pt x="6544229" y="2399184"/>
                  <a:pt x="6916418" y="1727271"/>
                </a:cubicBezTo>
                <a:cubicBezTo>
                  <a:pt x="7288607" y="1055358"/>
                  <a:pt x="8064075" y="8114"/>
                  <a:pt x="8630918" y="71"/>
                </a:cubicBezTo>
                <a:cubicBezTo>
                  <a:pt x="9197761" y="-7972"/>
                  <a:pt x="9863982" y="660894"/>
                  <a:pt x="10317478" y="167901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95736" y="734989"/>
                <a:ext cx="6408712" cy="1570238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The graph shows the line with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 smtClean="0"/>
              </a:p>
              <a:p>
                <a:pPr marL="342900" indent="-342900">
                  <a:buAutoNum type="alphaLcParenR"/>
                </a:pPr>
                <a:r>
                  <a:rPr lang="en-GB" sz="1600" dirty="0" smtClean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 smtClean="0"/>
                  <a:t>, find the other solution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 smtClean="0"/>
                  <a:t/>
                </a:r>
                <a:br>
                  <a:rPr lang="en-GB" sz="1600" dirty="0" smtClean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𝟑𝟎𝟎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1600" b="1" dirty="0" smtClean="0"/>
              </a:p>
              <a:p>
                <a:pPr marL="342900" indent="-342900">
                  <a:buAutoNum type="alphaLcParenR"/>
                </a:pPr>
                <a:r>
                  <a:rPr lang="en-GB" sz="1600" dirty="0" smtClean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150°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 smtClean="0"/>
                  <a:t>, find the other solution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 smtClean="0"/>
                  <a:t/>
                </a:r>
                <a:br>
                  <a:rPr lang="en-GB" sz="1600" dirty="0" smtClean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𝟐𝟏𝟎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734989"/>
                <a:ext cx="6408712" cy="15702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4924079" y="1299989"/>
            <a:ext cx="1157231" cy="3259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924079" y="2005887"/>
            <a:ext cx="1157231" cy="3259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12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</a:t>
              </a:r>
              <a:r>
                <a:rPr lang="en-GB" sz="3200" dirty="0"/>
                <a:t>1</a:t>
              </a:r>
              <a:r>
                <a:rPr lang="en-GB" sz="3200" dirty="0" smtClean="0"/>
                <a:t> </a:t>
              </a:r>
              <a:r>
                <a:rPr lang="en-GB" sz="2400" dirty="0" smtClean="0"/>
                <a:t>(on provided sheet)</a:t>
              </a:r>
              <a:endParaRPr lang="en-GB" sz="24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90737" y="64727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Identify the coordinates of the indicated points. </a:t>
            </a:r>
            <a:endParaRPr lang="en-GB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9" y="1388070"/>
            <a:ext cx="145564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06206" y="1388070"/>
                <a:ext cx="9515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06" y="1388070"/>
                <a:ext cx="951586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227952" y="1813076"/>
            <a:ext cx="105112" cy="95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0824" y="1234181"/>
                <a:ext cx="45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24" y="1234181"/>
                <a:ext cx="45578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968717" y="1457508"/>
            <a:ext cx="105112" cy="95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8717" y="1860882"/>
                <a:ext cx="45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17" y="1860882"/>
                <a:ext cx="45578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9573700">
                <a:off x="2954776" y="1236746"/>
                <a:ext cx="9515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=3×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73700">
                <a:off x="2954776" y="1236746"/>
                <a:ext cx="951586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00427" y="1489080"/>
                <a:ext cx="45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27" y="1489080"/>
                <a:ext cx="45578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821472" y="1701245"/>
            <a:ext cx="105112" cy="95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72912" y="1172046"/>
            <a:ext cx="1116" cy="996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58333" y="1968875"/>
            <a:ext cx="14401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8623" y="1378520"/>
            <a:ext cx="1358900" cy="444500"/>
          </a:xfrm>
          <a:custGeom>
            <a:avLst/>
            <a:gdLst>
              <a:gd name="connsiteX0" fmla="*/ 0 w 1358900"/>
              <a:gd name="connsiteY0" fmla="*/ 444500 h 444500"/>
              <a:gd name="connsiteX1" fmla="*/ 317500 w 1358900"/>
              <a:gd name="connsiteY1" fmla="*/ 431800 h 444500"/>
              <a:gd name="connsiteX2" fmla="*/ 647700 w 1358900"/>
              <a:gd name="connsiteY2" fmla="*/ 368300 h 444500"/>
              <a:gd name="connsiteX3" fmla="*/ 927100 w 1358900"/>
              <a:gd name="connsiteY3" fmla="*/ 279400 h 444500"/>
              <a:gd name="connsiteX4" fmla="*/ 1193800 w 1358900"/>
              <a:gd name="connsiteY4" fmla="*/ 139700 h 444500"/>
              <a:gd name="connsiteX5" fmla="*/ 1358900 w 1358900"/>
              <a:gd name="connsiteY5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900" h="444500">
                <a:moveTo>
                  <a:pt x="0" y="444500"/>
                </a:moveTo>
                <a:cubicBezTo>
                  <a:pt x="104775" y="444500"/>
                  <a:pt x="209550" y="444500"/>
                  <a:pt x="317500" y="431800"/>
                </a:cubicBezTo>
                <a:cubicBezTo>
                  <a:pt x="425450" y="419100"/>
                  <a:pt x="546100" y="393700"/>
                  <a:pt x="647700" y="368300"/>
                </a:cubicBezTo>
                <a:cubicBezTo>
                  <a:pt x="749300" y="342900"/>
                  <a:pt x="836083" y="317500"/>
                  <a:pt x="927100" y="279400"/>
                </a:cubicBezTo>
                <a:cubicBezTo>
                  <a:pt x="1018117" y="241300"/>
                  <a:pt x="1121833" y="186267"/>
                  <a:pt x="1193800" y="139700"/>
                </a:cubicBezTo>
                <a:cubicBezTo>
                  <a:pt x="1265767" y="93133"/>
                  <a:pt x="1312333" y="46566"/>
                  <a:pt x="13589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268955" y="2324174"/>
            <a:ext cx="7516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0428" y="3062024"/>
            <a:ext cx="155500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73223" y="2557969"/>
            <a:ext cx="1014569" cy="1008112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81999" y="2347460"/>
                <a:ext cx="10886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99" y="2347460"/>
                <a:ext cx="1088680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720667" y="3008250"/>
            <a:ext cx="105112" cy="95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0824" y="2781179"/>
                <a:ext cx="45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24" y="2781179"/>
                <a:ext cx="455786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2366779" y="3103862"/>
            <a:ext cx="14401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068676" y="2485959"/>
            <a:ext cx="1116" cy="1173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3162389" y="2469316"/>
            <a:ext cx="527050" cy="577028"/>
          </a:xfrm>
          <a:custGeom>
            <a:avLst/>
            <a:gdLst>
              <a:gd name="connsiteX0" fmla="*/ 0 w 527050"/>
              <a:gd name="connsiteY0" fmla="*/ 0 h 577028"/>
              <a:gd name="connsiteX1" fmla="*/ 57150 w 527050"/>
              <a:gd name="connsiteY1" fmla="*/ 273050 h 577028"/>
              <a:gd name="connsiteX2" fmla="*/ 184150 w 527050"/>
              <a:gd name="connsiteY2" fmla="*/ 495300 h 577028"/>
              <a:gd name="connsiteX3" fmla="*/ 431800 w 527050"/>
              <a:gd name="connsiteY3" fmla="*/ 571500 h 577028"/>
              <a:gd name="connsiteX4" fmla="*/ 527050 w 527050"/>
              <a:gd name="connsiteY4" fmla="*/ 565150 h 57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050" h="577028">
                <a:moveTo>
                  <a:pt x="0" y="0"/>
                </a:moveTo>
                <a:cubicBezTo>
                  <a:pt x="13229" y="95250"/>
                  <a:pt x="26458" y="190500"/>
                  <a:pt x="57150" y="273050"/>
                </a:cubicBezTo>
                <a:cubicBezTo>
                  <a:pt x="87842" y="355600"/>
                  <a:pt x="121708" y="445558"/>
                  <a:pt x="184150" y="495300"/>
                </a:cubicBezTo>
                <a:cubicBezTo>
                  <a:pt x="246592" y="545042"/>
                  <a:pt x="374650" y="559858"/>
                  <a:pt x="431800" y="571500"/>
                </a:cubicBezTo>
                <a:cubicBezTo>
                  <a:pt x="488950" y="583142"/>
                  <a:pt x="508000" y="574146"/>
                  <a:pt x="527050" y="5651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2425789" y="3174166"/>
            <a:ext cx="565150" cy="495300"/>
          </a:xfrm>
          <a:custGeom>
            <a:avLst/>
            <a:gdLst>
              <a:gd name="connsiteX0" fmla="*/ 0 w 565150"/>
              <a:gd name="connsiteY0" fmla="*/ 0 h 495300"/>
              <a:gd name="connsiteX1" fmla="*/ 203200 w 565150"/>
              <a:gd name="connsiteY1" fmla="*/ 19050 h 495300"/>
              <a:gd name="connsiteX2" fmla="*/ 419100 w 565150"/>
              <a:gd name="connsiteY2" fmla="*/ 82550 h 495300"/>
              <a:gd name="connsiteX3" fmla="*/ 527050 w 565150"/>
              <a:gd name="connsiteY3" fmla="*/ 247650 h 495300"/>
              <a:gd name="connsiteX4" fmla="*/ 565150 w 56515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50" h="495300">
                <a:moveTo>
                  <a:pt x="0" y="0"/>
                </a:moveTo>
                <a:cubicBezTo>
                  <a:pt x="66675" y="2646"/>
                  <a:pt x="133350" y="5292"/>
                  <a:pt x="203200" y="19050"/>
                </a:cubicBezTo>
                <a:cubicBezTo>
                  <a:pt x="273050" y="32808"/>
                  <a:pt x="365125" y="44450"/>
                  <a:pt x="419100" y="82550"/>
                </a:cubicBezTo>
                <a:cubicBezTo>
                  <a:pt x="473075" y="120650"/>
                  <a:pt x="502708" y="178858"/>
                  <a:pt x="527050" y="247650"/>
                </a:cubicBezTo>
                <a:cubicBezTo>
                  <a:pt x="551392" y="316442"/>
                  <a:pt x="558271" y="405871"/>
                  <a:pt x="565150" y="4953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59239" y="2266668"/>
                <a:ext cx="951586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239" y="2266668"/>
                <a:ext cx="951586" cy="43858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3241750" y="2859036"/>
            <a:ext cx="105112" cy="956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165550" y="3072566"/>
            <a:ext cx="188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1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33653" y="2705250"/>
                <a:ext cx="45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653" y="2705250"/>
                <a:ext cx="455786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17746" y="3782104"/>
                <a:ext cx="38171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𝟗𝟎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      </m:t>
                      </m:r>
                      <m:r>
                        <a:rPr lang="en-GB" b="1" i="1" smtClean="0"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𝟏𝟖𝟎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𝑪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         </m:t>
                      </m:r>
                      <m:r>
                        <a:rPr lang="en-GB" b="1" i="1" smtClean="0"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46" y="3782104"/>
                <a:ext cx="3817186" cy="92333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202705" y="73503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1293342" y="3782104"/>
            <a:ext cx="494450" cy="306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83367" y="4073555"/>
            <a:ext cx="494450" cy="306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283367" y="4379821"/>
            <a:ext cx="494450" cy="306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496367" y="3782104"/>
            <a:ext cx="737285" cy="306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496367" y="4073555"/>
            <a:ext cx="737285" cy="306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1217" y="486222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1369" y="4796313"/>
                <a:ext cx="39179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Which of these graphs could have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𝑦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GB" sz="1600" dirty="0" smtClean="0"/>
                  <a:t>?</a:t>
                </a:r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69" y="4796313"/>
                <a:ext cx="3917965" cy="584775"/>
              </a:xfrm>
              <a:prstGeom prst="rect">
                <a:avLst/>
              </a:prstGeom>
              <a:blipFill rotWithShape="1">
                <a:blip r:embed="rId14"/>
                <a:stretch>
                  <a:fillRect l="-778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>
          <a:xfrm>
            <a:off x="248637" y="5975866"/>
            <a:ext cx="14401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967601" y="5381088"/>
            <a:ext cx="1116" cy="1173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776287" y="5975866"/>
            <a:ext cx="14401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495251" y="5381088"/>
            <a:ext cx="1116" cy="1173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280062" y="5975865"/>
            <a:ext cx="144016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999026" y="5381087"/>
            <a:ext cx="1116" cy="1173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546013" y="5453980"/>
            <a:ext cx="1108364" cy="942109"/>
          </a:xfrm>
          <a:custGeom>
            <a:avLst/>
            <a:gdLst>
              <a:gd name="connsiteX0" fmla="*/ 0 w 1108364"/>
              <a:gd name="connsiteY0" fmla="*/ 942109 h 942109"/>
              <a:gd name="connsiteX1" fmla="*/ 193964 w 1108364"/>
              <a:gd name="connsiteY1" fmla="*/ 489527 h 942109"/>
              <a:gd name="connsiteX2" fmla="*/ 323273 w 1108364"/>
              <a:gd name="connsiteY2" fmla="*/ 323273 h 942109"/>
              <a:gd name="connsiteX3" fmla="*/ 480291 w 1108364"/>
              <a:gd name="connsiteY3" fmla="*/ 323273 h 942109"/>
              <a:gd name="connsiteX4" fmla="*/ 572655 w 1108364"/>
              <a:gd name="connsiteY4" fmla="*/ 452582 h 942109"/>
              <a:gd name="connsiteX5" fmla="*/ 618837 w 1108364"/>
              <a:gd name="connsiteY5" fmla="*/ 600364 h 942109"/>
              <a:gd name="connsiteX6" fmla="*/ 720437 w 1108364"/>
              <a:gd name="connsiteY6" fmla="*/ 683491 h 942109"/>
              <a:gd name="connsiteX7" fmla="*/ 868219 w 1108364"/>
              <a:gd name="connsiteY7" fmla="*/ 637309 h 942109"/>
              <a:gd name="connsiteX8" fmla="*/ 988291 w 1108364"/>
              <a:gd name="connsiteY8" fmla="*/ 314037 h 942109"/>
              <a:gd name="connsiteX9" fmla="*/ 1108364 w 1108364"/>
              <a:gd name="connsiteY9" fmla="*/ 0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8364" h="942109">
                <a:moveTo>
                  <a:pt x="0" y="942109"/>
                </a:moveTo>
                <a:cubicBezTo>
                  <a:pt x="70042" y="767387"/>
                  <a:pt x="140085" y="592666"/>
                  <a:pt x="193964" y="489527"/>
                </a:cubicBezTo>
                <a:cubicBezTo>
                  <a:pt x="247843" y="386388"/>
                  <a:pt x="275552" y="350982"/>
                  <a:pt x="323273" y="323273"/>
                </a:cubicBezTo>
                <a:cubicBezTo>
                  <a:pt x="370994" y="295564"/>
                  <a:pt x="438727" y="301721"/>
                  <a:pt x="480291" y="323273"/>
                </a:cubicBezTo>
                <a:cubicBezTo>
                  <a:pt x="521855" y="344825"/>
                  <a:pt x="549564" y="406400"/>
                  <a:pt x="572655" y="452582"/>
                </a:cubicBezTo>
                <a:cubicBezTo>
                  <a:pt x="595746" y="498764"/>
                  <a:pt x="594207" y="561879"/>
                  <a:pt x="618837" y="600364"/>
                </a:cubicBezTo>
                <a:cubicBezTo>
                  <a:pt x="643467" y="638849"/>
                  <a:pt x="678873" y="677333"/>
                  <a:pt x="720437" y="683491"/>
                </a:cubicBezTo>
                <a:cubicBezTo>
                  <a:pt x="762001" y="689649"/>
                  <a:pt x="823577" y="698885"/>
                  <a:pt x="868219" y="637309"/>
                </a:cubicBezTo>
                <a:cubicBezTo>
                  <a:pt x="912861" y="575733"/>
                  <a:pt x="948267" y="420255"/>
                  <a:pt x="988291" y="314037"/>
                </a:cubicBezTo>
                <a:cubicBezTo>
                  <a:pt x="1028315" y="207819"/>
                  <a:pt x="1068339" y="103909"/>
                  <a:pt x="11083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>
            <a:off x="2040486" y="5601762"/>
            <a:ext cx="988291" cy="914400"/>
          </a:xfrm>
          <a:custGeom>
            <a:avLst/>
            <a:gdLst>
              <a:gd name="connsiteX0" fmla="*/ 0 w 988291"/>
              <a:gd name="connsiteY0" fmla="*/ 914400 h 914400"/>
              <a:gd name="connsiteX1" fmla="*/ 101600 w 988291"/>
              <a:gd name="connsiteY1" fmla="*/ 655782 h 914400"/>
              <a:gd name="connsiteX2" fmla="*/ 193964 w 988291"/>
              <a:gd name="connsiteY2" fmla="*/ 489527 h 914400"/>
              <a:gd name="connsiteX3" fmla="*/ 295564 w 988291"/>
              <a:gd name="connsiteY3" fmla="*/ 480291 h 914400"/>
              <a:gd name="connsiteX4" fmla="*/ 387927 w 988291"/>
              <a:gd name="connsiteY4" fmla="*/ 563418 h 914400"/>
              <a:gd name="connsiteX5" fmla="*/ 498764 w 988291"/>
              <a:gd name="connsiteY5" fmla="*/ 665018 h 914400"/>
              <a:gd name="connsiteX6" fmla="*/ 646546 w 988291"/>
              <a:gd name="connsiteY6" fmla="*/ 674255 h 914400"/>
              <a:gd name="connsiteX7" fmla="*/ 766618 w 988291"/>
              <a:gd name="connsiteY7" fmla="*/ 535709 h 914400"/>
              <a:gd name="connsiteX8" fmla="*/ 831273 w 988291"/>
              <a:gd name="connsiteY8" fmla="*/ 434109 h 914400"/>
              <a:gd name="connsiteX9" fmla="*/ 988291 w 988291"/>
              <a:gd name="connsiteY9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8291" h="914400">
                <a:moveTo>
                  <a:pt x="0" y="914400"/>
                </a:moveTo>
                <a:cubicBezTo>
                  <a:pt x="34636" y="820497"/>
                  <a:pt x="69273" y="726594"/>
                  <a:pt x="101600" y="655782"/>
                </a:cubicBezTo>
                <a:cubicBezTo>
                  <a:pt x="133927" y="584970"/>
                  <a:pt x="161637" y="518775"/>
                  <a:pt x="193964" y="489527"/>
                </a:cubicBezTo>
                <a:cubicBezTo>
                  <a:pt x="226291" y="460278"/>
                  <a:pt x="263237" y="467976"/>
                  <a:pt x="295564" y="480291"/>
                </a:cubicBezTo>
                <a:cubicBezTo>
                  <a:pt x="327891" y="492606"/>
                  <a:pt x="387927" y="563418"/>
                  <a:pt x="387927" y="563418"/>
                </a:cubicBezTo>
                <a:cubicBezTo>
                  <a:pt x="421794" y="594206"/>
                  <a:pt x="455661" y="646545"/>
                  <a:pt x="498764" y="665018"/>
                </a:cubicBezTo>
                <a:cubicBezTo>
                  <a:pt x="541867" y="683491"/>
                  <a:pt x="601904" y="695806"/>
                  <a:pt x="646546" y="674255"/>
                </a:cubicBezTo>
                <a:cubicBezTo>
                  <a:pt x="691188" y="652704"/>
                  <a:pt x="735830" y="575733"/>
                  <a:pt x="766618" y="535709"/>
                </a:cubicBezTo>
                <a:cubicBezTo>
                  <a:pt x="797406" y="495685"/>
                  <a:pt x="794328" y="523394"/>
                  <a:pt x="831273" y="434109"/>
                </a:cubicBezTo>
                <a:cubicBezTo>
                  <a:pt x="868218" y="344824"/>
                  <a:pt x="928254" y="172412"/>
                  <a:pt x="98829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>
            <a:off x="451832" y="5407798"/>
            <a:ext cx="858981" cy="1016000"/>
          </a:xfrm>
          <a:custGeom>
            <a:avLst/>
            <a:gdLst>
              <a:gd name="connsiteX0" fmla="*/ 0 w 858981"/>
              <a:gd name="connsiteY0" fmla="*/ 0 h 1016000"/>
              <a:gd name="connsiteX1" fmla="*/ 120072 w 858981"/>
              <a:gd name="connsiteY1" fmla="*/ 360219 h 1016000"/>
              <a:gd name="connsiteX2" fmla="*/ 249381 w 858981"/>
              <a:gd name="connsiteY2" fmla="*/ 461819 h 1016000"/>
              <a:gd name="connsiteX3" fmla="*/ 341745 w 858981"/>
              <a:gd name="connsiteY3" fmla="*/ 424873 h 1016000"/>
              <a:gd name="connsiteX4" fmla="*/ 424872 w 858981"/>
              <a:gd name="connsiteY4" fmla="*/ 332509 h 1016000"/>
              <a:gd name="connsiteX5" fmla="*/ 517236 w 858981"/>
              <a:gd name="connsiteY5" fmla="*/ 304800 h 1016000"/>
              <a:gd name="connsiteX6" fmla="*/ 628072 w 858981"/>
              <a:gd name="connsiteY6" fmla="*/ 304800 h 1016000"/>
              <a:gd name="connsiteX7" fmla="*/ 757381 w 858981"/>
              <a:gd name="connsiteY7" fmla="*/ 489528 h 1016000"/>
              <a:gd name="connsiteX8" fmla="*/ 794327 w 858981"/>
              <a:gd name="connsiteY8" fmla="*/ 674255 h 1016000"/>
              <a:gd name="connsiteX9" fmla="*/ 858981 w 858981"/>
              <a:gd name="connsiteY9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8981" h="1016000">
                <a:moveTo>
                  <a:pt x="0" y="0"/>
                </a:moveTo>
                <a:cubicBezTo>
                  <a:pt x="39254" y="141624"/>
                  <a:pt x="78509" y="283249"/>
                  <a:pt x="120072" y="360219"/>
                </a:cubicBezTo>
                <a:cubicBezTo>
                  <a:pt x="161636" y="437189"/>
                  <a:pt x="212436" y="451043"/>
                  <a:pt x="249381" y="461819"/>
                </a:cubicBezTo>
                <a:cubicBezTo>
                  <a:pt x="286327" y="472595"/>
                  <a:pt x="312497" y="446425"/>
                  <a:pt x="341745" y="424873"/>
                </a:cubicBezTo>
                <a:cubicBezTo>
                  <a:pt x="370993" y="403321"/>
                  <a:pt x="395624" y="352521"/>
                  <a:pt x="424872" y="332509"/>
                </a:cubicBezTo>
                <a:cubicBezTo>
                  <a:pt x="454120" y="312497"/>
                  <a:pt x="483369" y="309418"/>
                  <a:pt x="517236" y="304800"/>
                </a:cubicBezTo>
                <a:cubicBezTo>
                  <a:pt x="551103" y="300182"/>
                  <a:pt x="588048" y="274012"/>
                  <a:pt x="628072" y="304800"/>
                </a:cubicBezTo>
                <a:cubicBezTo>
                  <a:pt x="668096" y="335588"/>
                  <a:pt x="729672" y="427952"/>
                  <a:pt x="757381" y="489528"/>
                </a:cubicBezTo>
                <a:cubicBezTo>
                  <a:pt x="785090" y="551104"/>
                  <a:pt x="777394" y="586510"/>
                  <a:pt x="794327" y="674255"/>
                </a:cubicBezTo>
                <a:cubicBezTo>
                  <a:pt x="811260" y="762000"/>
                  <a:pt x="835120" y="889000"/>
                  <a:pt x="858981" y="1016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152750" y="5381088"/>
            <a:ext cx="23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1887407" y="5417096"/>
            <a:ext cx="23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3425914" y="5426332"/>
            <a:ext cx="23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22972" y="6445281"/>
                <a:ext cx="4209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 smtClean="0"/>
                  <a:t>c, because a is the wrong way up (given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GB" sz="12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1200" b="1" dirty="0" smtClean="0"/>
                  <a:t> term has positive coefficient) and b has the wrong y-intercept.</a:t>
                </a:r>
                <a:endParaRPr lang="en-GB" sz="12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72" y="6445281"/>
                <a:ext cx="4209068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145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793307" y="6516162"/>
            <a:ext cx="3926915" cy="341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71" name="Picture 70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55" y="995630"/>
            <a:ext cx="3095877" cy="41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4932040" y="636601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Match the graphs to their equations.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02801" y="4981119"/>
                <a:ext cx="4572000" cy="18693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func>
                      <m:func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GB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ii.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func>
                      <m:func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GB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iii.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GB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GB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iv.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=4×</m:t>
                    </m:r>
                    <m:sSup>
                      <m:sSup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GB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v.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GB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GB" b="1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vi.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 smtClean="0"/>
                  <a:t>                          </a:t>
                </a:r>
                <a:r>
                  <a:rPr lang="en-GB" b="1" dirty="0" smtClean="0"/>
                  <a:t>A</a:t>
                </a:r>
                <a:endParaRPr lang="en-GB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801" y="4981119"/>
                <a:ext cx="4572000" cy="1869358"/>
              </a:xfrm>
              <a:prstGeom prst="rect">
                <a:avLst/>
              </a:prstGeom>
              <a:blipFill rotWithShape="0">
                <a:blip r:embed="rId19"/>
                <a:stretch>
                  <a:fillRect l="-1200" t="-1629" b="-1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7650546" y="4952272"/>
            <a:ext cx="516340" cy="19057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654377" y="697361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7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66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68865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4069601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148478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-15                       -7           -6            1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6588224" y="3645024"/>
            <a:ext cx="14036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Reveal</a:t>
            </a: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4139952" y="1484784"/>
            <a:ext cx="72008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0032" y="1484784"/>
            <a:ext cx="792088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5696" y="1484784"/>
            <a:ext cx="792088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7864" y="1484784"/>
            <a:ext cx="792088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</a:t>
              </a:r>
              <a:r>
                <a:rPr lang="en-GB" sz="3200" dirty="0"/>
                <a:t>1</a:t>
              </a:r>
              <a:r>
                <a:rPr lang="en-GB" sz="3200" dirty="0" smtClean="0"/>
                <a:t> </a:t>
              </a:r>
              <a:r>
                <a:rPr lang="en-GB" sz="2400" dirty="0" smtClean="0"/>
                <a:t>(on provided sheet)</a:t>
              </a:r>
              <a:endParaRPr lang="en-GB" sz="24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23528" y="764704"/>
            <a:ext cx="1810072" cy="251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79512" y="74633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7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54100"/>
            <a:ext cx="8299450" cy="9937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4050" b="1" dirty="0">
                <a:latin typeface="Aharoni" panose="02010803020104030203" pitchFamily="2" charset="-79"/>
                <a:cs typeface="Aharoni" panose="02010803020104030203" pitchFamily="2" charset="-79"/>
              </a:rPr>
              <a:t>Sketching Graphs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83568" y="1772816"/>
            <a:ext cx="8299450" cy="339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Sketching graphs is a different skill in maths to drawing a graph.</a:t>
            </a:r>
          </a:p>
          <a:p>
            <a:pPr marL="0" indent="0">
              <a:buNone/>
            </a:pPr>
            <a:r>
              <a:rPr lang="en-GB" sz="2400" dirty="0"/>
              <a:t>It requires you to plot a graph </a:t>
            </a:r>
            <a:r>
              <a:rPr lang="en-GB" sz="2400" i="1" dirty="0"/>
              <a:t>roughly. </a:t>
            </a:r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r>
              <a:rPr lang="en-GB" b="1" u="sng" dirty="0"/>
              <a:t>Key Steps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2100" b="1" dirty="0"/>
              <a:t> </a:t>
            </a:r>
            <a:r>
              <a:rPr lang="en-GB" sz="2100" dirty="0"/>
              <a:t>Plot the points where the graph will cut the axes.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2100" dirty="0"/>
              <a:t> Plot the maximum and minimum points.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2100" dirty="0"/>
              <a:t>Free-hand draw the graph going through these points. </a:t>
            </a:r>
          </a:p>
          <a:p>
            <a:pPr lvl="1"/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3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608690" y="1015591"/>
                <a:ext cx="4387953" cy="561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0050" indent="-400050">
                  <a:buAutoNum type="romanLcParenR"/>
                </a:pPr>
                <a:r>
                  <a:rPr lang="en-GB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</m:e>
                        </m:d>
                      </m:e>
                    </m:func>
                    <m:r>
                      <a:rPr lang="en-GB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determine all solutions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(,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2400" b="1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LcParenR"/>
                </a:pPr>
                <a:r>
                  <a:rPr lang="en-GB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e>
                        </m:d>
                      </m:e>
                    </m:func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determine all solutions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𝟏𝟓𝟎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(,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2400" b="1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LcParenR"/>
                </a:pPr>
                <a:r>
                  <a:rPr lang="en-GB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GB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Harder] 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45</m:t>
                            </m:r>
                          </m:e>
                        </m:d>
                      </m:e>
                    </m:func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determine the two solutions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(note the minus</a:t>
                </a:r>
                <a:r>
                  <a:rPr lang="en-GB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en-GB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𝟐𝟐𝟓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°, 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𝟑𝟏𝟓</m:t>
                    </m:r>
                    <m:r>
                      <a:rPr lang="en-GB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GB" sz="2400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690" y="1015591"/>
                <a:ext cx="4387953" cy="5614614"/>
              </a:xfrm>
              <a:prstGeom prst="rect">
                <a:avLst/>
              </a:prstGeom>
              <a:blipFill>
                <a:blip r:embed="rId2"/>
                <a:stretch>
                  <a:fillRect l="-2222" r="-1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5254"/>
            <a:ext cx="4536504" cy="28055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580112" y="2564904"/>
            <a:ext cx="201622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0112" y="4005064"/>
            <a:ext cx="201622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44910" y="6165304"/>
            <a:ext cx="2051426" cy="4649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09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91384"/>
            <a:ext cx="7632848" cy="573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6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54100"/>
            <a:ext cx="8299450" cy="99377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GB" sz="4050" b="1" dirty="0">
                <a:latin typeface="Aharoni" panose="02010803020104030203" pitchFamily="2" charset="-79"/>
                <a:cs typeface="Aharoni" panose="02010803020104030203" pitchFamily="2" charset="-79"/>
              </a:rPr>
              <a:t>Sine Graph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064896" cy="44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9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39" y="3007106"/>
            <a:ext cx="5070785" cy="27755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1022" y="1893439"/>
            <a:ext cx="7886700" cy="3263900"/>
          </a:xfrm>
        </p:spPr>
        <p:txBody>
          <a:bodyPr/>
          <a:lstStyle/>
          <a:p>
            <a:pPr marL="342900" lvl="1" indent="0" algn="ctr">
              <a:buNone/>
            </a:pPr>
            <a:r>
              <a:rPr lang="en-GB" sz="4000" dirty="0"/>
              <a:t>s</a:t>
            </a:r>
            <a:r>
              <a:rPr lang="en-GB" dirty="0"/>
              <a:t>olve     Sin x = 0.5   between 0</a:t>
            </a:r>
            <a:r>
              <a:rPr lang="en-GB" baseline="30000" dirty="0"/>
              <a:t>0</a:t>
            </a:r>
            <a:r>
              <a:rPr lang="en-GB" dirty="0"/>
              <a:t> &amp; 180</a:t>
            </a:r>
            <a:r>
              <a:rPr lang="en-GB" baseline="30000" dirty="0"/>
              <a:t>0</a:t>
            </a:r>
            <a:r>
              <a:rPr lang="en-GB" dirty="0"/>
              <a:t>.</a:t>
            </a:r>
          </a:p>
          <a:p>
            <a:pPr marL="342900" lvl="1" indent="0">
              <a:buNone/>
            </a:pPr>
            <a:endParaRPr lang="en-GB" sz="2100" dirty="0"/>
          </a:p>
          <a:p>
            <a:pPr marL="728663" lvl="1" indent="-385763">
              <a:buFont typeface="+mj-lt"/>
              <a:buAutoNum type="arabicParenR"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185" y="3329182"/>
            <a:ext cx="123976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 x = 0.5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22770" y="3561869"/>
            <a:ext cx="1724983" cy="1968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00842" y="3751610"/>
            <a:ext cx="2065107" cy="5902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050533" y="3807531"/>
            <a:ext cx="15416" cy="550302"/>
          </a:xfrm>
          <a:prstGeom prst="line">
            <a:avLst/>
          </a:prstGeom>
          <a:ln w="571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94372" y="3757512"/>
            <a:ext cx="31901" cy="6003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47142" y="3757512"/>
            <a:ext cx="0" cy="569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86756" y="5237948"/>
            <a:ext cx="753414" cy="3462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r>
              <a:rPr lang="en-US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34266" y="5237948"/>
            <a:ext cx="669793" cy="3462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150</a:t>
            </a:r>
            <a:r>
              <a:rPr lang="en-US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304566" y="4394899"/>
            <a:ext cx="5756" cy="79523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0"/>
          </p:cNvCxnSpPr>
          <p:nvPr/>
        </p:nvCxnSpPr>
        <p:spPr>
          <a:xfrm flipH="1" flipV="1">
            <a:off x="5757248" y="4429218"/>
            <a:ext cx="11915" cy="80873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7904" y="4395117"/>
            <a:ext cx="2405147" cy="71558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 Sin x = 0.5,</a:t>
            </a:r>
          </a:p>
          <a:p>
            <a:pPr algn="ctr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</a:t>
            </a:r>
            <a:r>
              <a:rPr lang="en-US" sz="21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 = 30</a:t>
            </a:r>
            <a:r>
              <a:rPr lang="en-US" sz="2100" b="1" i="1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21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  <a:r>
              <a:rPr lang="en-US" sz="21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150</a:t>
            </a:r>
            <a:r>
              <a:rPr lang="en-US" sz="2100" b="1" i="1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21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2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54100"/>
            <a:ext cx="8299450" cy="99377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GB" sz="4050" b="1" dirty="0">
                <a:latin typeface="Aharoni" panose="02010803020104030203" pitchFamily="2" charset="-79"/>
                <a:cs typeface="Aharoni" panose="02010803020104030203" pitchFamily="2" charset="-79"/>
              </a:rPr>
              <a:t>Cosine Graph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776864" cy="44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3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8719AA-52FF-484C-9A2B-7C123354A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12" b="2209"/>
          <a:stretch/>
        </p:blipFill>
        <p:spPr>
          <a:xfrm>
            <a:off x="611560" y="1556792"/>
            <a:ext cx="7632848" cy="51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8719AA-52FF-484C-9A2B-7C123354A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6048672" cy="44349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203848" y="3429000"/>
            <a:ext cx="1800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05273" y="3429000"/>
            <a:ext cx="0" cy="4320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91880" y="3429000"/>
            <a:ext cx="0" cy="432048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16016" y="3429000"/>
            <a:ext cx="0" cy="432048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39852" y="386260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60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862609"/>
            <a:ext cx="61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300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54100"/>
            <a:ext cx="8299450" cy="9937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4050" b="1" dirty="0">
                <a:latin typeface="Aharoni" panose="02010803020104030203" pitchFamily="2" charset="-79"/>
                <a:cs typeface="Aharoni" panose="02010803020104030203" pitchFamily="2" charset="-79"/>
              </a:rPr>
              <a:t>Tangent Graph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47875"/>
            <a:ext cx="7992888" cy="37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9592" y="1052736"/>
            <a:ext cx="7886700" cy="9937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Solving Trigonometric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1549623"/>
            <a:ext cx="7886700" cy="32639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You need to also be able to solve trigonometric equations</a:t>
            </a:r>
            <a:r>
              <a:rPr lang="en-GB" dirty="0"/>
              <a:t>.</a:t>
            </a:r>
            <a:endParaRPr lang="en-GB" sz="2100" dirty="0"/>
          </a:p>
          <a:p>
            <a:pPr marL="0" indent="0">
              <a:buNone/>
            </a:pPr>
            <a:r>
              <a:rPr lang="en-GB" b="1" u="sng" dirty="0"/>
              <a:t>Example</a:t>
            </a:r>
          </a:p>
          <a:p>
            <a:pPr marL="685800" lvl="2" indent="0">
              <a:buNone/>
            </a:pPr>
            <a:r>
              <a:rPr lang="en-GB" dirty="0"/>
              <a:t>Solve,         Tan(x) = 0.5   between 0</a:t>
            </a:r>
            <a:r>
              <a:rPr lang="en-GB" baseline="30000" dirty="0"/>
              <a:t>0</a:t>
            </a:r>
            <a:r>
              <a:rPr lang="en-GB" dirty="0"/>
              <a:t> &amp; 360</a:t>
            </a:r>
            <a:r>
              <a:rPr lang="en-GB" baseline="30000" dirty="0"/>
              <a:t>0</a:t>
            </a:r>
            <a:r>
              <a:rPr lang="en-GB" sz="1500" dirty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728663" lvl="1" indent="-385763">
              <a:buFont typeface="+mj-lt"/>
              <a:buAutoNum type="arabicParenR"/>
            </a:pPr>
            <a:endParaRPr lang="en-GB" sz="2100" dirty="0"/>
          </a:p>
          <a:p>
            <a:pPr marL="728663" lvl="1" indent="-385763">
              <a:buFont typeface="+mj-lt"/>
              <a:buAutoNum type="arabicParenR"/>
            </a:pP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81572"/>
            <a:ext cx="7488832" cy="35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Triangle Constructions TDS</Template>
  <TotalTime>3087</TotalTime>
  <Words>1167</Words>
  <Application>Microsoft Office PowerPoint</Application>
  <PresentationFormat>On-screen Show (4:3)</PresentationFormat>
  <Paragraphs>254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Microsoft YaHei</vt:lpstr>
      <vt:lpstr>Aharoni</vt:lpstr>
      <vt:lpstr>Arial</vt:lpstr>
      <vt:lpstr>Calibri</vt:lpstr>
      <vt:lpstr>Cambria Math</vt:lpstr>
      <vt:lpstr>Comic Sans MS</vt:lpstr>
      <vt:lpstr>Times New Roman</vt:lpstr>
      <vt:lpstr>Wingdings</vt:lpstr>
      <vt:lpstr>Custom Design</vt:lpstr>
      <vt:lpstr>1_Custom Design</vt:lpstr>
      <vt:lpstr>2_Office Theme</vt:lpstr>
      <vt:lpstr>PowerPoint Presentation</vt:lpstr>
      <vt:lpstr>Sketching Graphs</vt:lpstr>
      <vt:lpstr>Sine Graph</vt:lpstr>
      <vt:lpstr>PowerPoint Presentation</vt:lpstr>
      <vt:lpstr>Cosine Graph</vt:lpstr>
      <vt:lpstr>PowerPoint Presentation</vt:lpstr>
      <vt:lpstr>PowerPoint Presentation</vt:lpstr>
      <vt:lpstr>Tangent Graph</vt:lpstr>
      <vt:lpstr>Solving Trigonometric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kmccaffrey@birkenheadparkschool.com</dc:creator>
  <cp:lastModifiedBy>Lucinda Loon</cp:lastModifiedBy>
  <cp:revision>115</cp:revision>
  <cp:lastPrinted>2016-11-21T08:19:16Z</cp:lastPrinted>
  <dcterms:created xsi:type="dcterms:W3CDTF">2010-11-01T14:37:27Z</dcterms:created>
  <dcterms:modified xsi:type="dcterms:W3CDTF">2020-09-22T15:11:20Z</dcterms:modified>
</cp:coreProperties>
</file>