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6" r:id="rId3"/>
    <p:sldId id="257" r:id="rId4"/>
    <p:sldId id="266" r:id="rId5"/>
    <p:sldId id="258" r:id="rId6"/>
    <p:sldId id="267" r:id="rId7"/>
    <p:sldId id="268" r:id="rId8"/>
    <p:sldId id="277" r:id="rId9"/>
    <p:sldId id="270" r:id="rId10"/>
    <p:sldId id="269" r:id="rId11"/>
    <p:sldId id="272" r:id="rId12"/>
    <p:sldId id="278" r:id="rId13"/>
    <p:sldId id="271" r:id="rId14"/>
    <p:sldId id="279" r:id="rId15"/>
    <p:sldId id="273" r:id="rId16"/>
    <p:sldId id="274" r:id="rId17"/>
    <p:sldId id="275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B458C-C692-4C96-AA2A-A054CD094B9A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46AD9-EC8F-4E7A-9620-DD26C0B2B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36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FD14E52-5D38-421F-B441-C6DD4DB7F0CF}" type="datetimeFigureOut">
              <a:rPr lang="en-US" smtClean="0"/>
              <a:t>2/4/2020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FA1ED64-55EE-4046-841D-10F6F0164F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lstad.com/ripp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Waves required practical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/>
          <a:lstStyle/>
          <a:p>
            <a:r>
              <a:rPr lang="en-GB" dirty="0" smtClean="0"/>
              <a:t>Measuring frequency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r>
              <a:rPr lang="en-GB" dirty="0" smtClean="0"/>
              <a:t>Count the number of waves that pass a certain point in 10s</a:t>
            </a:r>
          </a:p>
          <a:p>
            <a:endParaRPr lang="en-GB" dirty="0"/>
          </a:p>
          <a:p>
            <a:r>
              <a:rPr lang="en-GB" smtClean="0"/>
              <a:t>Divide the </a:t>
            </a:r>
            <a:r>
              <a:rPr lang="en-GB" dirty="0" smtClean="0"/>
              <a:t>number of waves by 10 to get the frequency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Speed  = wavelength x frequency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1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/>
          <a:lstStyle/>
          <a:p>
            <a:r>
              <a:rPr lang="en-GB" dirty="0" smtClean="0"/>
              <a:t>Results frequency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r>
              <a:rPr lang="en-GB" dirty="0" smtClean="0"/>
              <a:t>Number of waves in 10 s =</a:t>
            </a:r>
          </a:p>
          <a:p>
            <a:endParaRPr lang="en-GB" dirty="0"/>
          </a:p>
          <a:p>
            <a:r>
              <a:rPr lang="en-GB" dirty="0" smtClean="0"/>
              <a:t>Frequency = Number of waves in 10s / 10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Speed  = wavelength x frequency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5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How do you calculate wave speed?</a:t>
            </a:r>
          </a:p>
          <a:p>
            <a:r>
              <a:rPr lang="en-GB" dirty="0" smtClean="0"/>
              <a:t>2. How do you calculate speed?</a:t>
            </a:r>
          </a:p>
          <a:p>
            <a:r>
              <a:rPr lang="en-GB" dirty="0" smtClean="0"/>
              <a:t>3. </a:t>
            </a:r>
            <a:r>
              <a:rPr lang="en-GB" dirty="0" smtClean="0"/>
              <a:t>What </a:t>
            </a:r>
            <a:r>
              <a:rPr lang="en-GB" dirty="0" smtClean="0"/>
              <a:t>does the speed equation triangle look like?</a:t>
            </a:r>
          </a:p>
          <a:p>
            <a:r>
              <a:rPr lang="en-GB" dirty="0" smtClean="0"/>
              <a:t>4. What does the wave speed equation triangle look like?</a:t>
            </a:r>
          </a:p>
          <a:p>
            <a:r>
              <a:rPr lang="en-GB" dirty="0" smtClean="0"/>
              <a:t>5. What are the units of frequency?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090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066800"/>
          </a:xfrm>
        </p:spPr>
        <p:txBody>
          <a:bodyPr/>
          <a:lstStyle/>
          <a:p>
            <a:r>
              <a:rPr lang="en-GB" dirty="0" smtClean="0"/>
              <a:t>Waves on a string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69272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dirty="0" smtClean="0"/>
              <a:t>Need vibration generator, signal generator, cord and masses.</a:t>
            </a:r>
            <a:endParaRPr lang="en-GB" dirty="0"/>
          </a:p>
        </p:txBody>
      </p:sp>
      <p:pic>
        <p:nvPicPr>
          <p:cNvPr id="4098" name="Picture 2" descr="http://www.webassign.net/question_assets/tamucalcphysmechl1/lab_10/images/figure10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47" y="980728"/>
            <a:ext cx="8251901" cy="463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s://keystagewiki.com/images/thumb/9/92/StringWave.png/1280px-StringW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919591" cy="370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8937" y="3553845"/>
            <a:ext cx="7888634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222222"/>
                </a:solidFill>
                <a:latin typeface="inherit"/>
              </a:rPr>
              <a:t>Set up the equipment as shown in the </a:t>
            </a:r>
            <a:r>
              <a:rPr lang="en-US" altLang="en-US" dirty="0" smtClean="0">
                <a:solidFill>
                  <a:srgbClr val="FF0000"/>
                </a:solidFill>
                <a:latin typeface="inherit"/>
              </a:rPr>
              <a:t>diagram</a:t>
            </a:r>
            <a:r>
              <a:rPr lang="en-US" altLang="en-US" dirty="0" smtClean="0">
                <a:solidFill>
                  <a:srgbClr val="222222"/>
                </a:solidFill>
                <a:latin typeface="inherit"/>
              </a:rPr>
              <a:t>.</a:t>
            </a:r>
            <a:endParaRPr lang="en-US" altLang="en-US" dirty="0">
              <a:solidFill>
                <a:srgbClr val="222222"/>
              </a:solidFill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Adjust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frequency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of 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vibration generator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until it produces a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   clear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on the string.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frequency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read the number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from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the signal generator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3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0208B"/>
                </a:solidFill>
                <a:effectLst/>
                <a:latin typeface="inherit"/>
              </a:rPr>
              <a:t>.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0208B"/>
                </a:solidFill>
                <a:effectLst/>
                <a:latin typeface="inherit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wavelength,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90208B"/>
                </a:solidFill>
                <a:effectLst/>
                <a:latin typeface="inherit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measure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wavelength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of 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using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ruler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Use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the equation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v= f x λ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to find the 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wavespeed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of 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Repeat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for different 5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frequencies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 of the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inherit"/>
              </a:rPr>
              <a:t>wave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63531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05776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Set up the equipment as shown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Measure the distance </a:t>
            </a:r>
            <a:r>
              <a:rPr lang="en-GB" smtClean="0"/>
              <a:t>between 3 </a:t>
            </a:r>
            <a:r>
              <a:rPr lang="en-GB" dirty="0" smtClean="0"/>
              <a:t>nodes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Measuring wavelength on </a:t>
            </a:r>
            <a:r>
              <a:rPr lang="en-GB" smtClean="0"/>
              <a:t>stretched cord</a:t>
            </a:r>
            <a:endParaRPr lang="en-GB" dirty="0"/>
          </a:p>
        </p:txBody>
      </p:sp>
      <p:pic>
        <p:nvPicPr>
          <p:cNvPr id="5126" name="Picture 6" descr="http://galileo.phys.virginia.edu/classes/152.mf1i.spring02/Waves_files/image0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5104"/>
            <a:ext cx="6552728" cy="249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987824" y="5301208"/>
            <a:ext cx="1872208" cy="0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en-GB" dirty="0" smtClean="0"/>
              <a:t>Measuring frequency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Read the display!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Now write up how to measure the wavelength and frequency on a </a:t>
            </a:r>
            <a:r>
              <a:rPr lang="en-GB" smtClean="0"/>
              <a:t>stretched string.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01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043700"/>
              </p:ext>
            </p:extLst>
          </p:nvPr>
        </p:nvGraphicFramePr>
        <p:xfrm>
          <a:off x="457200" y="1683073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9397306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18408592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417951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83020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No.of</a:t>
                      </a:r>
                      <a:r>
                        <a:rPr lang="en-GB" dirty="0" smtClean="0"/>
                        <a:t> waves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Frequency (Hz)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Wavelength (m)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Wave speed (m/s)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181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27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31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217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95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217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0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85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230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GB" dirty="0" smtClean="0"/>
              <a:t>Linking it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What happens to the wavelength if we increase the frequency?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Increased frequency means more waves per second so that means the wavelength decreases.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We can link all that together in the wave </a:t>
            </a:r>
            <a:r>
              <a:rPr lang="en-GB" dirty="0" smtClean="0"/>
              <a:t>equation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US" altLang="en-US" sz="8000" dirty="0" smtClean="0">
                <a:solidFill>
                  <a:srgbClr val="7030A0"/>
                </a:solidFill>
                <a:latin typeface="inherit"/>
              </a:rPr>
              <a:t>      v</a:t>
            </a:r>
            <a:r>
              <a:rPr lang="en-US" altLang="en-US" sz="8000" dirty="0">
                <a:solidFill>
                  <a:srgbClr val="7030A0"/>
                </a:solidFill>
                <a:latin typeface="inherit"/>
              </a:rPr>
              <a:t>= f x λ</a:t>
            </a:r>
            <a:endParaRPr lang="en-GB" sz="8000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50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Which equation links wave speed, wavelength and frequency?</a:t>
            </a:r>
          </a:p>
          <a:p>
            <a:r>
              <a:rPr lang="en-GB" dirty="0" smtClean="0"/>
              <a:t>2. What do we call the height, or depth, of a wave?</a:t>
            </a:r>
          </a:p>
          <a:p>
            <a:r>
              <a:rPr lang="en-GB" dirty="0" smtClean="0"/>
              <a:t>3. What is an example of a longitudinal wave?</a:t>
            </a:r>
          </a:p>
          <a:p>
            <a:r>
              <a:rPr lang="en-GB" dirty="0" smtClean="0"/>
              <a:t>4. What is an example of a transverse wave?</a:t>
            </a:r>
          </a:p>
          <a:p>
            <a:r>
              <a:rPr lang="en-GB" dirty="0" smtClean="0"/>
              <a:t>5. How many metres in 12.5km?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GB" dirty="0" smtClean="0"/>
              <a:t>WALT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r>
              <a:rPr lang="en-GB" dirty="0" smtClean="0"/>
              <a:t>Know how to measure the wavelength and frequency of waves in a ripple tank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 smtClean="0"/>
              <a:t>GW – Know the equipment needed for one of the </a:t>
            </a:r>
            <a:r>
              <a:rPr lang="en-GB" dirty="0" err="1" smtClean="0"/>
              <a:t>practicals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BI – Be able to describe how to measure the wavelength of a wave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EW – Be able to describe how to measure the wavelength and frequency of a wave in both </a:t>
            </a:r>
            <a:r>
              <a:rPr lang="en-GB" dirty="0" err="1" smtClean="0"/>
              <a:t>practicals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96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428625"/>
            <a:ext cx="8229600" cy="1066800"/>
          </a:xfrm>
        </p:spPr>
        <p:txBody>
          <a:bodyPr/>
          <a:lstStyle/>
          <a:p>
            <a:pPr eaLnBrk="1" hangingPunct="1"/>
            <a:r>
              <a:rPr lang="en-GB" smtClean="0"/>
              <a:t>Wavelength and frequency</a:t>
            </a:r>
          </a:p>
        </p:txBody>
      </p:sp>
      <p:pic>
        <p:nvPicPr>
          <p:cNvPr id="16387" name="Picture 5" descr="wavelength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5494338" cy="39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5724524" y="1330325"/>
            <a:ext cx="341947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/>
              <a:t>Wavelength – distance between two identical points on a wave</a:t>
            </a:r>
          </a:p>
          <a:p>
            <a:pPr eaLnBrk="1" hangingPunct="1">
              <a:spcBef>
                <a:spcPct val="50000"/>
              </a:spcBef>
            </a:pPr>
            <a:endParaRPr lang="en-GB" sz="2800" dirty="0"/>
          </a:p>
          <a:p>
            <a:pPr eaLnBrk="1" hangingPunct="1">
              <a:spcBef>
                <a:spcPct val="50000"/>
              </a:spcBef>
            </a:pPr>
            <a:r>
              <a:rPr lang="en-GB" sz="2800" dirty="0"/>
              <a:t>Frequency – number of full cycles in a second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4869160"/>
            <a:ext cx="5545013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5416558"/>
            <a:ext cx="77055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Amplitude is the distance the wave is from it</a:t>
            </a:r>
            <a:r>
              <a:rPr lang="en-GB" sz="2800" dirty="0"/>
              <a:t>s</a:t>
            </a:r>
            <a:r>
              <a:rPr lang="en-GB" sz="2800" dirty="0" smtClean="0"/>
              <a:t> rest position. (This can be up or down)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090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r>
              <a:rPr lang="en-GB" dirty="0" smtClean="0"/>
              <a:t>Ripple tank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A moving object creates waves in a tank of water.</a:t>
            </a:r>
            <a:endParaRPr lang="en-GB" dirty="0"/>
          </a:p>
        </p:txBody>
      </p:sp>
      <p:pic>
        <p:nvPicPr>
          <p:cNvPr id="3074" name="Picture 2" descr="https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752528" cy="471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1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</p:spPr>
        <p:txBody>
          <a:bodyPr/>
          <a:lstStyle/>
          <a:p>
            <a:r>
              <a:rPr lang="en-GB" dirty="0" smtClean="0"/>
              <a:t>Measuring wavelength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Fill the ripple tank with around a few cm of water</a:t>
            </a:r>
          </a:p>
          <a:p>
            <a:endParaRPr lang="en-GB" dirty="0" smtClean="0"/>
          </a:p>
          <a:p>
            <a:r>
              <a:rPr lang="en-GB" dirty="0" smtClean="0"/>
              <a:t>Switch on the light and power supply</a:t>
            </a:r>
          </a:p>
          <a:p>
            <a:endParaRPr lang="en-GB" dirty="0" smtClean="0"/>
          </a:p>
          <a:p>
            <a:r>
              <a:rPr lang="en-GB" dirty="0" smtClean="0"/>
              <a:t>Adjust the speed of the motor to produce low frequency waves</a:t>
            </a:r>
          </a:p>
          <a:p>
            <a:endParaRPr lang="en-GB" dirty="0"/>
          </a:p>
          <a:p>
            <a:r>
              <a:rPr lang="en-GB" dirty="0" smtClean="0"/>
              <a:t>Using a metre ruler at right angles measure the length of as many waves as possible then divide by the number of waves – this gives </a:t>
            </a:r>
            <a:r>
              <a:rPr lang="en-GB" b="1" dirty="0" smtClean="0"/>
              <a:t>wavelength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73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https://www.falstad.com/ripple/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6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/>
          <a:lstStyle/>
          <a:p>
            <a:r>
              <a:rPr lang="en-GB" dirty="0" smtClean="0"/>
              <a:t>Results - wavelength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233768"/>
          </a:xfrm>
        </p:spPr>
        <p:txBody>
          <a:bodyPr/>
          <a:lstStyle/>
          <a:p>
            <a:pPr marL="109728" indent="0">
              <a:buNone/>
            </a:pPr>
            <a:r>
              <a:rPr lang="en-GB" dirty="0" smtClean="0"/>
              <a:t>Number of waves measured –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Length of waves – 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dirty="0" smtClean="0"/>
              <a:t>Wavelength  = Length of waves / Number of waves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7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558</TotalTime>
  <Words>492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Georgia</vt:lpstr>
      <vt:lpstr>inherit</vt:lpstr>
      <vt:lpstr>Trebuchet MS</vt:lpstr>
      <vt:lpstr>Verdana</vt:lpstr>
      <vt:lpstr>Wingdings 2</vt:lpstr>
      <vt:lpstr>Urban</vt:lpstr>
      <vt:lpstr>Waves required practical</vt:lpstr>
      <vt:lpstr>Do Now</vt:lpstr>
      <vt:lpstr>WALT</vt:lpstr>
      <vt:lpstr>WILF</vt:lpstr>
      <vt:lpstr>Wavelength and frequency</vt:lpstr>
      <vt:lpstr>Ripple tank</vt:lpstr>
      <vt:lpstr>Measuring wavelength</vt:lpstr>
      <vt:lpstr>Simulation</vt:lpstr>
      <vt:lpstr>Results - wavelength</vt:lpstr>
      <vt:lpstr>Measuring frequency</vt:lpstr>
      <vt:lpstr>Results frequency</vt:lpstr>
      <vt:lpstr>Do now</vt:lpstr>
      <vt:lpstr>Waves on a string</vt:lpstr>
      <vt:lpstr>PowerPoint Presentation</vt:lpstr>
      <vt:lpstr>Measuring wavelength on stretched cord</vt:lpstr>
      <vt:lpstr>Measuring frequency</vt:lpstr>
      <vt:lpstr>Results</vt:lpstr>
      <vt:lpstr>Linking it together</vt:lpstr>
    </vt:vector>
  </TitlesOfParts>
  <Company>Cowley Language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– basic properties</dc:title>
  <dc:creator>adam.carter</dc:creator>
  <cp:lastModifiedBy>Mark Mitchell</cp:lastModifiedBy>
  <cp:revision>43</cp:revision>
  <dcterms:created xsi:type="dcterms:W3CDTF">2011-10-18T18:48:23Z</dcterms:created>
  <dcterms:modified xsi:type="dcterms:W3CDTF">2020-02-04T07:48:25Z</dcterms:modified>
</cp:coreProperties>
</file>